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handoutMasterIdLst>
    <p:handoutMasterId r:id="rId13"/>
  </p:handoutMasterIdLst>
  <p:sldIdLst>
    <p:sldId id="281" r:id="rId5"/>
    <p:sldId id="272" r:id="rId6"/>
    <p:sldId id="282" r:id="rId7"/>
    <p:sldId id="259" r:id="rId8"/>
    <p:sldId id="278" r:id="rId9"/>
    <p:sldId id="277"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70" autoAdjust="0"/>
    <p:restoredTop sz="94641" autoAdjust="0"/>
  </p:normalViewPr>
  <p:slideViewPr>
    <p:cSldViewPr snapToGrid="0">
      <p:cViewPr varScale="1">
        <p:scale>
          <a:sx n="105" d="100"/>
          <a:sy n="105" d="100"/>
        </p:scale>
        <p:origin x="216" y="688"/>
      </p:cViewPr>
      <p:guideLst/>
    </p:cSldViewPr>
  </p:slideViewPr>
  <p:notesTextViewPr>
    <p:cViewPr>
      <p:scale>
        <a:sx n="1" d="1"/>
        <a:sy n="1" d="1"/>
      </p:scale>
      <p:origin x="0" y="0"/>
    </p:cViewPr>
  </p:notesTextViewPr>
  <p:notesViewPr>
    <p:cSldViewPr snapToGrid="0">
      <p:cViewPr varScale="1">
        <p:scale>
          <a:sx n="55" d="100"/>
          <a:sy n="55" d="100"/>
        </p:scale>
        <p:origin x="20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84004A-EBD2-4F8B-B526-07CC9D2C1A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4BA0464-3282-43F4-95B4-1F07373C95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1E14E4-C9D0-463C-8A29-ECBD0FE73B5E}" type="datetimeFigureOut">
              <a:rPr lang="en-US" smtClean="0"/>
              <a:t>10/12/23</a:t>
            </a:fld>
            <a:endParaRPr lang="en-US" dirty="0"/>
          </a:p>
        </p:txBody>
      </p:sp>
      <p:sp>
        <p:nvSpPr>
          <p:cNvPr id="4" name="Footer Placeholder 3">
            <a:extLst>
              <a:ext uri="{FF2B5EF4-FFF2-40B4-BE49-F238E27FC236}">
                <a16:creationId xmlns:a16="http://schemas.microsoft.com/office/drawing/2014/main" id="{DCB5D18F-E271-475F-B955-01DA3426EC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3C472CB-1F76-47B5-A1E8-7EA9BE1309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F2FA03-3E60-4B11-82F4-C41E724298A1}" type="slidenum">
              <a:rPr lang="en-US" smtClean="0"/>
              <a:t>‹#›</a:t>
            </a:fld>
            <a:endParaRPr lang="en-US" dirty="0"/>
          </a:p>
        </p:txBody>
      </p:sp>
    </p:spTree>
    <p:extLst>
      <p:ext uri="{BB962C8B-B14F-4D97-AF65-F5344CB8AC3E}">
        <p14:creationId xmlns:p14="http://schemas.microsoft.com/office/powerpoint/2010/main" val="1277314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DF03E-FC76-4E81-8659-3A762EFAE5C9}" type="datetimeFigureOut">
              <a:rPr lang="en-US" smtClean="0"/>
              <a:t>10/12/23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E18B9-7A63-4733-88EE-E7C76823A1CF}" type="slidenum">
              <a:rPr lang="en-US" smtClean="0"/>
              <a:t>‹#›</a:t>
            </a:fld>
            <a:endParaRPr lang="en-US" dirty="0"/>
          </a:p>
        </p:txBody>
      </p:sp>
    </p:spTree>
    <p:extLst>
      <p:ext uri="{BB962C8B-B14F-4D97-AF65-F5344CB8AC3E}">
        <p14:creationId xmlns:p14="http://schemas.microsoft.com/office/powerpoint/2010/main" val="825634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3" Type="http://schemas.openxmlformats.org/officeDocument/2006/relationships/image" Target="../media/image13.sv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svg"/><Relationship Id="rId21" Type="http://schemas.openxmlformats.org/officeDocument/2006/relationships/image" Target="../media/image21.svg"/><Relationship Id="rId34" Type="http://schemas.openxmlformats.org/officeDocument/2006/relationships/image" Target="../media/image34.png"/><Relationship Id="rId42" Type="http://schemas.openxmlformats.org/officeDocument/2006/relationships/image" Target="../media/image42.png"/><Relationship Id="rId47" Type="http://schemas.openxmlformats.org/officeDocument/2006/relationships/image" Target="../media/image47.svg"/><Relationship Id="rId50" Type="http://schemas.openxmlformats.org/officeDocument/2006/relationships/image" Target="../media/image50.png"/><Relationship Id="rId55" Type="http://schemas.openxmlformats.org/officeDocument/2006/relationships/image" Target="../media/image55.svg"/><Relationship Id="rId63" Type="http://schemas.openxmlformats.org/officeDocument/2006/relationships/image" Target="../media/image63.svg"/><Relationship Id="rId7" Type="http://schemas.openxmlformats.org/officeDocument/2006/relationships/image" Target="../media/image7.svg"/><Relationship Id="rId2" Type="http://schemas.openxmlformats.org/officeDocument/2006/relationships/image" Target="../media/image2.png"/><Relationship Id="rId16" Type="http://schemas.openxmlformats.org/officeDocument/2006/relationships/image" Target="../media/image16.png"/><Relationship Id="rId29" Type="http://schemas.openxmlformats.org/officeDocument/2006/relationships/image" Target="../media/image29.svg"/><Relationship Id="rId11" Type="http://schemas.openxmlformats.org/officeDocument/2006/relationships/image" Target="../media/image11.sv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svg"/><Relationship Id="rId40" Type="http://schemas.openxmlformats.org/officeDocument/2006/relationships/image" Target="../media/image40.png"/><Relationship Id="rId45" Type="http://schemas.openxmlformats.org/officeDocument/2006/relationships/image" Target="../media/image45.svg"/><Relationship Id="rId53" Type="http://schemas.openxmlformats.org/officeDocument/2006/relationships/image" Target="../media/image53.svg"/><Relationship Id="rId58" Type="http://schemas.openxmlformats.org/officeDocument/2006/relationships/image" Target="../media/image58.png"/><Relationship Id="rId5" Type="http://schemas.openxmlformats.org/officeDocument/2006/relationships/image" Target="../media/image5.svg"/><Relationship Id="rId61" Type="http://schemas.openxmlformats.org/officeDocument/2006/relationships/image" Target="../media/image61.svg"/><Relationship Id="rId19" Type="http://schemas.openxmlformats.org/officeDocument/2006/relationships/image" Target="../media/image19.sv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svg"/><Relationship Id="rId30" Type="http://schemas.openxmlformats.org/officeDocument/2006/relationships/image" Target="../media/image30.png"/><Relationship Id="rId35" Type="http://schemas.openxmlformats.org/officeDocument/2006/relationships/image" Target="../media/image35.svg"/><Relationship Id="rId43" Type="http://schemas.openxmlformats.org/officeDocument/2006/relationships/image" Target="../media/image43.svg"/><Relationship Id="rId48" Type="http://schemas.openxmlformats.org/officeDocument/2006/relationships/image" Target="../media/image48.png"/><Relationship Id="rId56" Type="http://schemas.openxmlformats.org/officeDocument/2006/relationships/image" Target="../media/image56.png"/><Relationship Id="rId8" Type="http://schemas.openxmlformats.org/officeDocument/2006/relationships/image" Target="../media/image8.png"/><Relationship Id="rId51" Type="http://schemas.openxmlformats.org/officeDocument/2006/relationships/image" Target="../media/image51.svg"/><Relationship Id="rId3" Type="http://schemas.openxmlformats.org/officeDocument/2006/relationships/image" Target="../media/image3.svg"/><Relationship Id="rId12" Type="http://schemas.openxmlformats.org/officeDocument/2006/relationships/image" Target="../media/image12.png"/><Relationship Id="rId17" Type="http://schemas.openxmlformats.org/officeDocument/2006/relationships/image" Target="../media/image17.svg"/><Relationship Id="rId25" Type="http://schemas.openxmlformats.org/officeDocument/2006/relationships/image" Target="../media/image25.svg"/><Relationship Id="rId33" Type="http://schemas.openxmlformats.org/officeDocument/2006/relationships/image" Target="../media/image33.svg"/><Relationship Id="rId38" Type="http://schemas.openxmlformats.org/officeDocument/2006/relationships/image" Target="../media/image38.png"/><Relationship Id="rId46" Type="http://schemas.openxmlformats.org/officeDocument/2006/relationships/image" Target="../media/image46.png"/><Relationship Id="rId59" Type="http://schemas.openxmlformats.org/officeDocument/2006/relationships/image" Target="../media/image59.svg"/><Relationship Id="rId20" Type="http://schemas.openxmlformats.org/officeDocument/2006/relationships/image" Target="../media/image20.png"/><Relationship Id="rId41" Type="http://schemas.openxmlformats.org/officeDocument/2006/relationships/image" Target="../media/image41.svg"/><Relationship Id="rId54" Type="http://schemas.openxmlformats.org/officeDocument/2006/relationships/image" Target="../media/image54.png"/><Relationship Id="rId62" Type="http://schemas.openxmlformats.org/officeDocument/2006/relationships/image" Target="../media/image62.png"/><Relationship Id="rId1" Type="http://schemas.openxmlformats.org/officeDocument/2006/relationships/slideMaster" Target="../slideMasters/slideMaster1.xml"/><Relationship Id="rId6" Type="http://schemas.openxmlformats.org/officeDocument/2006/relationships/image" Target="../media/image6.png"/><Relationship Id="rId15" Type="http://schemas.openxmlformats.org/officeDocument/2006/relationships/image" Target="../media/image15.svg"/><Relationship Id="rId23" Type="http://schemas.openxmlformats.org/officeDocument/2006/relationships/image" Target="../media/image23.svg"/><Relationship Id="rId28" Type="http://schemas.openxmlformats.org/officeDocument/2006/relationships/image" Target="../media/image28.png"/><Relationship Id="rId36" Type="http://schemas.openxmlformats.org/officeDocument/2006/relationships/image" Target="../media/image36.png"/><Relationship Id="rId49" Type="http://schemas.openxmlformats.org/officeDocument/2006/relationships/image" Target="../media/image49.svg"/><Relationship Id="rId57" Type="http://schemas.openxmlformats.org/officeDocument/2006/relationships/image" Target="../media/image57.svg"/><Relationship Id="rId10" Type="http://schemas.openxmlformats.org/officeDocument/2006/relationships/image" Target="../media/image10.png"/><Relationship Id="rId31" Type="http://schemas.openxmlformats.org/officeDocument/2006/relationships/image" Target="../media/image31.svg"/><Relationship Id="rId44" Type="http://schemas.openxmlformats.org/officeDocument/2006/relationships/image" Target="../media/image44.png"/><Relationship Id="rId52" Type="http://schemas.openxmlformats.org/officeDocument/2006/relationships/image" Target="../media/image52.png"/><Relationship Id="rId60" Type="http://schemas.openxmlformats.org/officeDocument/2006/relationships/image" Target="../media/image6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3.svg"/><Relationship Id="rId3" Type="http://schemas.openxmlformats.org/officeDocument/2006/relationships/image" Target="../media/image97.svg"/><Relationship Id="rId7" Type="http://schemas.openxmlformats.org/officeDocument/2006/relationships/image" Target="../media/image121.svg"/><Relationship Id="rId12" Type="http://schemas.openxmlformats.org/officeDocument/2006/relationships/image" Target="../media/image22.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120.png"/><Relationship Id="rId11" Type="http://schemas.openxmlformats.org/officeDocument/2006/relationships/image" Target="../media/image27.svg"/><Relationship Id="rId5" Type="http://schemas.openxmlformats.org/officeDocument/2006/relationships/image" Target="../media/image91.svg"/><Relationship Id="rId15" Type="http://schemas.openxmlformats.org/officeDocument/2006/relationships/image" Target="../media/image123.svg"/><Relationship Id="rId10" Type="http://schemas.openxmlformats.org/officeDocument/2006/relationships/image" Target="../media/image26.png"/><Relationship Id="rId4" Type="http://schemas.openxmlformats.org/officeDocument/2006/relationships/image" Target="../media/image90.png"/><Relationship Id="rId9" Type="http://schemas.openxmlformats.org/officeDocument/2006/relationships/image" Target="../media/image29.svg"/><Relationship Id="rId14" Type="http://schemas.openxmlformats.org/officeDocument/2006/relationships/image" Target="../media/image12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3.svg"/><Relationship Id="rId18" Type="http://schemas.openxmlformats.org/officeDocument/2006/relationships/image" Target="../media/image32.png"/><Relationship Id="rId3" Type="http://schemas.openxmlformats.org/officeDocument/2006/relationships/image" Target="../media/image97.svg"/><Relationship Id="rId21" Type="http://schemas.openxmlformats.org/officeDocument/2006/relationships/image" Target="../media/image15.svg"/><Relationship Id="rId7" Type="http://schemas.openxmlformats.org/officeDocument/2006/relationships/image" Target="../media/image91.svg"/><Relationship Id="rId12" Type="http://schemas.openxmlformats.org/officeDocument/2006/relationships/image" Target="../media/image22.png"/><Relationship Id="rId17" Type="http://schemas.openxmlformats.org/officeDocument/2006/relationships/image" Target="../media/image147.svg"/><Relationship Id="rId2" Type="http://schemas.openxmlformats.org/officeDocument/2006/relationships/image" Target="../media/image96.png"/><Relationship Id="rId16" Type="http://schemas.openxmlformats.org/officeDocument/2006/relationships/image" Target="../media/image146.png"/><Relationship Id="rId20"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90.png"/><Relationship Id="rId11" Type="http://schemas.openxmlformats.org/officeDocument/2006/relationships/image" Target="../media/image27.svg"/><Relationship Id="rId5" Type="http://schemas.openxmlformats.org/officeDocument/2006/relationships/image" Target="../media/image145.svg"/><Relationship Id="rId15" Type="http://schemas.openxmlformats.org/officeDocument/2006/relationships/image" Target="../media/image99.svg"/><Relationship Id="rId23" Type="http://schemas.openxmlformats.org/officeDocument/2006/relationships/image" Target="../media/image17.svg"/><Relationship Id="rId10" Type="http://schemas.openxmlformats.org/officeDocument/2006/relationships/image" Target="../media/image26.png"/><Relationship Id="rId19" Type="http://schemas.openxmlformats.org/officeDocument/2006/relationships/image" Target="../media/image33.svg"/><Relationship Id="rId4" Type="http://schemas.openxmlformats.org/officeDocument/2006/relationships/image" Target="../media/image144.png"/><Relationship Id="rId9" Type="http://schemas.openxmlformats.org/officeDocument/2006/relationships/image" Target="../media/image29.svg"/><Relationship Id="rId14" Type="http://schemas.openxmlformats.org/officeDocument/2006/relationships/image" Target="../media/image98.png"/><Relationship Id="rId22"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99.svg"/><Relationship Id="rId18" Type="http://schemas.openxmlformats.org/officeDocument/2006/relationships/image" Target="../media/image32.png"/><Relationship Id="rId26" Type="http://schemas.openxmlformats.org/officeDocument/2006/relationships/image" Target="../media/image148.png"/><Relationship Id="rId3" Type="http://schemas.openxmlformats.org/officeDocument/2006/relationships/image" Target="../media/image97.svg"/><Relationship Id="rId21" Type="http://schemas.openxmlformats.org/officeDocument/2006/relationships/image" Target="../media/image43.svg"/><Relationship Id="rId7" Type="http://schemas.openxmlformats.org/officeDocument/2006/relationships/image" Target="../media/image29.svg"/><Relationship Id="rId12" Type="http://schemas.openxmlformats.org/officeDocument/2006/relationships/image" Target="../media/image98.png"/><Relationship Id="rId17" Type="http://schemas.openxmlformats.org/officeDocument/2006/relationships/image" Target="../media/image69.svg"/><Relationship Id="rId25" Type="http://schemas.openxmlformats.org/officeDocument/2006/relationships/image" Target="../media/image47.svg"/><Relationship Id="rId2" Type="http://schemas.openxmlformats.org/officeDocument/2006/relationships/image" Target="../media/image96.png"/><Relationship Id="rId16" Type="http://schemas.openxmlformats.org/officeDocument/2006/relationships/image" Target="../media/image68.png"/><Relationship Id="rId20" Type="http://schemas.openxmlformats.org/officeDocument/2006/relationships/image" Target="../media/image42.png"/><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image" Target="../media/image23.svg"/><Relationship Id="rId24" Type="http://schemas.openxmlformats.org/officeDocument/2006/relationships/image" Target="../media/image46.png"/><Relationship Id="rId5" Type="http://schemas.openxmlformats.org/officeDocument/2006/relationships/image" Target="../media/image91.svg"/><Relationship Id="rId15" Type="http://schemas.openxmlformats.org/officeDocument/2006/relationships/image" Target="../media/image67.svg"/><Relationship Id="rId23" Type="http://schemas.openxmlformats.org/officeDocument/2006/relationships/image" Target="../media/image45.svg"/><Relationship Id="rId10" Type="http://schemas.openxmlformats.org/officeDocument/2006/relationships/image" Target="../media/image22.png"/><Relationship Id="rId19" Type="http://schemas.openxmlformats.org/officeDocument/2006/relationships/image" Target="../media/image33.svg"/><Relationship Id="rId4" Type="http://schemas.openxmlformats.org/officeDocument/2006/relationships/image" Target="../media/image90.png"/><Relationship Id="rId9" Type="http://schemas.openxmlformats.org/officeDocument/2006/relationships/image" Target="../media/image27.svg"/><Relationship Id="rId14" Type="http://schemas.openxmlformats.org/officeDocument/2006/relationships/image" Target="../media/image66.png"/><Relationship Id="rId22" Type="http://schemas.openxmlformats.org/officeDocument/2006/relationships/image" Target="../media/image44.png"/><Relationship Id="rId27" Type="http://schemas.openxmlformats.org/officeDocument/2006/relationships/image" Target="../media/image149.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3.svg"/><Relationship Id="rId18" Type="http://schemas.openxmlformats.org/officeDocument/2006/relationships/image" Target="../media/image30.png"/><Relationship Id="rId3" Type="http://schemas.openxmlformats.org/officeDocument/2006/relationships/image" Target="../media/image97.svg"/><Relationship Id="rId7" Type="http://schemas.openxmlformats.org/officeDocument/2006/relationships/image" Target="../media/image29.svg"/><Relationship Id="rId12" Type="http://schemas.openxmlformats.org/officeDocument/2006/relationships/image" Target="../media/image32.png"/><Relationship Id="rId17" Type="http://schemas.openxmlformats.org/officeDocument/2006/relationships/image" Target="../media/image123.svg"/><Relationship Id="rId2" Type="http://schemas.openxmlformats.org/officeDocument/2006/relationships/image" Target="../media/image96.png"/><Relationship Id="rId16" Type="http://schemas.openxmlformats.org/officeDocument/2006/relationships/image" Target="../media/image122.png"/><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image" Target="../media/image23.svg"/><Relationship Id="rId5" Type="http://schemas.openxmlformats.org/officeDocument/2006/relationships/image" Target="../media/image91.svg"/><Relationship Id="rId15" Type="http://schemas.openxmlformats.org/officeDocument/2006/relationships/image" Target="../media/image121.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90.png"/><Relationship Id="rId9" Type="http://schemas.openxmlformats.org/officeDocument/2006/relationships/image" Target="../media/image27.svg"/><Relationship Id="rId14" Type="http://schemas.openxmlformats.org/officeDocument/2006/relationships/image" Target="../media/image120.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23.svg"/><Relationship Id="rId3" Type="http://schemas.openxmlformats.org/officeDocument/2006/relationships/image" Target="../media/image97.svg"/><Relationship Id="rId7" Type="http://schemas.openxmlformats.org/officeDocument/2006/relationships/image" Target="../media/image121.svg"/><Relationship Id="rId12" Type="http://schemas.openxmlformats.org/officeDocument/2006/relationships/image" Target="../media/image122.png"/><Relationship Id="rId17" Type="http://schemas.openxmlformats.org/officeDocument/2006/relationships/image" Target="../media/image33.svg"/><Relationship Id="rId2" Type="http://schemas.openxmlformats.org/officeDocument/2006/relationships/image" Target="../media/image96.png"/><Relationship Id="rId16"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120.png"/><Relationship Id="rId11" Type="http://schemas.openxmlformats.org/officeDocument/2006/relationships/image" Target="../media/image23.svg"/><Relationship Id="rId5" Type="http://schemas.openxmlformats.org/officeDocument/2006/relationships/image" Target="../media/image91.sv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90.png"/><Relationship Id="rId9" Type="http://schemas.openxmlformats.org/officeDocument/2006/relationships/image" Target="../media/image29.svg"/><Relationship Id="rId14" Type="http://schemas.openxmlformats.org/officeDocument/2006/relationships/image" Target="../media/image26.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99.svg"/><Relationship Id="rId18" Type="http://schemas.openxmlformats.org/officeDocument/2006/relationships/image" Target="../media/image32.png"/><Relationship Id="rId3" Type="http://schemas.openxmlformats.org/officeDocument/2006/relationships/image" Target="../media/image97.svg"/><Relationship Id="rId7" Type="http://schemas.openxmlformats.org/officeDocument/2006/relationships/image" Target="../media/image29.svg"/><Relationship Id="rId12" Type="http://schemas.openxmlformats.org/officeDocument/2006/relationships/image" Target="../media/image98.png"/><Relationship Id="rId17" Type="http://schemas.openxmlformats.org/officeDocument/2006/relationships/image" Target="../media/image69.svg"/><Relationship Id="rId2" Type="http://schemas.openxmlformats.org/officeDocument/2006/relationships/image" Target="../media/image96.png"/><Relationship Id="rId16" Type="http://schemas.openxmlformats.org/officeDocument/2006/relationships/image" Target="../media/image68.png"/><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image" Target="../media/image23.svg"/><Relationship Id="rId5" Type="http://schemas.openxmlformats.org/officeDocument/2006/relationships/image" Target="../media/image91.svg"/><Relationship Id="rId15" Type="http://schemas.openxmlformats.org/officeDocument/2006/relationships/image" Target="../media/image67.svg"/><Relationship Id="rId10" Type="http://schemas.openxmlformats.org/officeDocument/2006/relationships/image" Target="../media/image22.png"/><Relationship Id="rId19" Type="http://schemas.openxmlformats.org/officeDocument/2006/relationships/image" Target="../media/image33.svg"/><Relationship Id="rId4" Type="http://schemas.openxmlformats.org/officeDocument/2006/relationships/image" Target="../media/image90.png"/><Relationship Id="rId9" Type="http://schemas.openxmlformats.org/officeDocument/2006/relationships/image" Target="../media/image27.svg"/><Relationship Id="rId14" Type="http://schemas.openxmlformats.org/officeDocument/2006/relationships/image" Target="../media/image66.png"/></Relationships>
</file>

<file path=ppt/slideLayouts/_rels/slideLayout16.xml.rels><?xml version="1.0" encoding="UTF-8" standalone="yes"?>
<Relationships xmlns="http://schemas.openxmlformats.org/package/2006/relationships"><Relationship Id="rId13" Type="http://schemas.openxmlformats.org/officeDocument/2006/relationships/image" Target="../media/image27.svg"/><Relationship Id="rId18" Type="http://schemas.openxmlformats.org/officeDocument/2006/relationships/image" Target="../media/image72.png"/><Relationship Id="rId26" Type="http://schemas.openxmlformats.org/officeDocument/2006/relationships/image" Target="../media/image80.png"/><Relationship Id="rId21" Type="http://schemas.openxmlformats.org/officeDocument/2006/relationships/image" Target="../media/image75.svg"/><Relationship Id="rId34" Type="http://schemas.openxmlformats.org/officeDocument/2006/relationships/image" Target="../media/image88.png"/><Relationship Id="rId7" Type="http://schemas.openxmlformats.org/officeDocument/2006/relationships/image" Target="../media/image145.svg"/><Relationship Id="rId12" Type="http://schemas.openxmlformats.org/officeDocument/2006/relationships/image" Target="../media/image26.png"/><Relationship Id="rId17" Type="http://schemas.openxmlformats.org/officeDocument/2006/relationships/image" Target="../media/image147.svg"/><Relationship Id="rId25" Type="http://schemas.openxmlformats.org/officeDocument/2006/relationships/image" Target="../media/image79.svg"/><Relationship Id="rId33" Type="http://schemas.openxmlformats.org/officeDocument/2006/relationships/image" Target="../media/image87.svg"/><Relationship Id="rId2" Type="http://schemas.openxmlformats.org/officeDocument/2006/relationships/image" Target="../media/image114.png"/><Relationship Id="rId16" Type="http://schemas.openxmlformats.org/officeDocument/2006/relationships/image" Target="../media/image146.png"/><Relationship Id="rId20" Type="http://schemas.openxmlformats.org/officeDocument/2006/relationships/image" Target="../media/image74.png"/><Relationship Id="rId29" Type="http://schemas.openxmlformats.org/officeDocument/2006/relationships/image" Target="../media/image83.svg"/><Relationship Id="rId1" Type="http://schemas.openxmlformats.org/officeDocument/2006/relationships/slideMaster" Target="../slideMasters/slideMaster1.xml"/><Relationship Id="rId6" Type="http://schemas.openxmlformats.org/officeDocument/2006/relationships/image" Target="../media/image144.png"/><Relationship Id="rId11" Type="http://schemas.openxmlformats.org/officeDocument/2006/relationships/image" Target="../media/image29.svg"/><Relationship Id="rId24" Type="http://schemas.openxmlformats.org/officeDocument/2006/relationships/image" Target="../media/image78.png"/><Relationship Id="rId32" Type="http://schemas.openxmlformats.org/officeDocument/2006/relationships/image" Target="../media/image86.png"/><Relationship Id="rId37" Type="http://schemas.openxmlformats.org/officeDocument/2006/relationships/image" Target="../media/image31.svg"/><Relationship Id="rId5" Type="http://schemas.openxmlformats.org/officeDocument/2006/relationships/image" Target="../media/image117.svg"/><Relationship Id="rId15" Type="http://schemas.openxmlformats.org/officeDocument/2006/relationships/image" Target="../media/image23.svg"/><Relationship Id="rId23" Type="http://schemas.openxmlformats.org/officeDocument/2006/relationships/image" Target="../media/image77.svg"/><Relationship Id="rId28" Type="http://schemas.openxmlformats.org/officeDocument/2006/relationships/image" Target="../media/image82.png"/><Relationship Id="rId36" Type="http://schemas.openxmlformats.org/officeDocument/2006/relationships/image" Target="../media/image30.png"/><Relationship Id="rId10" Type="http://schemas.openxmlformats.org/officeDocument/2006/relationships/image" Target="../media/image28.png"/><Relationship Id="rId19" Type="http://schemas.openxmlformats.org/officeDocument/2006/relationships/image" Target="../media/image73.svg"/><Relationship Id="rId31" Type="http://schemas.openxmlformats.org/officeDocument/2006/relationships/image" Target="../media/image85.svg"/><Relationship Id="rId4" Type="http://schemas.openxmlformats.org/officeDocument/2006/relationships/image" Target="../media/image116.png"/><Relationship Id="rId9" Type="http://schemas.openxmlformats.org/officeDocument/2006/relationships/image" Target="../media/image91.svg"/><Relationship Id="rId14" Type="http://schemas.openxmlformats.org/officeDocument/2006/relationships/image" Target="../media/image22.png"/><Relationship Id="rId22" Type="http://schemas.openxmlformats.org/officeDocument/2006/relationships/image" Target="../media/image76.png"/><Relationship Id="rId27" Type="http://schemas.openxmlformats.org/officeDocument/2006/relationships/image" Target="../media/image81.svg"/><Relationship Id="rId30" Type="http://schemas.openxmlformats.org/officeDocument/2006/relationships/image" Target="../media/image84.png"/><Relationship Id="rId35" Type="http://schemas.openxmlformats.org/officeDocument/2006/relationships/image" Target="../media/image89.svg"/><Relationship Id="rId8" Type="http://schemas.openxmlformats.org/officeDocument/2006/relationships/image" Target="../media/image90.png"/><Relationship Id="rId3" Type="http://schemas.openxmlformats.org/officeDocument/2006/relationships/image" Target="../media/image115.sv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46.png"/><Relationship Id="rId13" Type="http://schemas.openxmlformats.org/officeDocument/2006/relationships/image" Target="../media/image29.svg"/><Relationship Id="rId18" Type="http://schemas.openxmlformats.org/officeDocument/2006/relationships/image" Target="../media/image98.png"/><Relationship Id="rId3" Type="http://schemas.openxmlformats.org/officeDocument/2006/relationships/image" Target="../media/image11.svg"/><Relationship Id="rId21" Type="http://schemas.openxmlformats.org/officeDocument/2006/relationships/image" Target="../media/image115.svg"/><Relationship Id="rId7" Type="http://schemas.openxmlformats.org/officeDocument/2006/relationships/image" Target="../media/image145.svg"/><Relationship Id="rId12" Type="http://schemas.openxmlformats.org/officeDocument/2006/relationships/image" Target="../media/image28.png"/><Relationship Id="rId17" Type="http://schemas.openxmlformats.org/officeDocument/2006/relationships/image" Target="../media/image23.svg"/><Relationship Id="rId25" Type="http://schemas.openxmlformats.org/officeDocument/2006/relationships/image" Target="../media/image33.svg"/><Relationship Id="rId2" Type="http://schemas.openxmlformats.org/officeDocument/2006/relationships/image" Target="../media/image10.png"/><Relationship Id="rId16" Type="http://schemas.openxmlformats.org/officeDocument/2006/relationships/image" Target="../media/image22.png"/><Relationship Id="rId20" Type="http://schemas.openxmlformats.org/officeDocument/2006/relationships/image" Target="../media/image114.png"/><Relationship Id="rId1" Type="http://schemas.openxmlformats.org/officeDocument/2006/relationships/slideMaster" Target="../slideMasters/slideMaster1.xml"/><Relationship Id="rId6" Type="http://schemas.openxmlformats.org/officeDocument/2006/relationships/image" Target="../media/image144.png"/><Relationship Id="rId11" Type="http://schemas.openxmlformats.org/officeDocument/2006/relationships/image" Target="../media/image91.svg"/><Relationship Id="rId24" Type="http://schemas.openxmlformats.org/officeDocument/2006/relationships/image" Target="../media/image32.png"/><Relationship Id="rId5" Type="http://schemas.openxmlformats.org/officeDocument/2006/relationships/image" Target="../media/image13.svg"/><Relationship Id="rId15" Type="http://schemas.openxmlformats.org/officeDocument/2006/relationships/image" Target="../media/image27.svg"/><Relationship Id="rId23" Type="http://schemas.openxmlformats.org/officeDocument/2006/relationships/image" Target="../media/image117.svg"/><Relationship Id="rId10" Type="http://schemas.openxmlformats.org/officeDocument/2006/relationships/image" Target="../media/image90.png"/><Relationship Id="rId19" Type="http://schemas.openxmlformats.org/officeDocument/2006/relationships/image" Target="../media/image99.svg"/><Relationship Id="rId4" Type="http://schemas.openxmlformats.org/officeDocument/2006/relationships/image" Target="../media/image12.png"/><Relationship Id="rId9" Type="http://schemas.openxmlformats.org/officeDocument/2006/relationships/image" Target="../media/image147.svg"/><Relationship Id="rId14" Type="http://schemas.openxmlformats.org/officeDocument/2006/relationships/image" Target="../media/image26.png"/><Relationship Id="rId22" Type="http://schemas.openxmlformats.org/officeDocument/2006/relationships/image" Target="../media/image116.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23.svg"/><Relationship Id="rId18" Type="http://schemas.openxmlformats.org/officeDocument/2006/relationships/image" Target="../media/image38.png"/><Relationship Id="rId3" Type="http://schemas.openxmlformats.org/officeDocument/2006/relationships/image" Target="../media/image91.svg"/><Relationship Id="rId21" Type="http://schemas.openxmlformats.org/officeDocument/2006/relationships/image" Target="../media/image41.svg"/><Relationship Id="rId7" Type="http://schemas.openxmlformats.org/officeDocument/2006/relationships/image" Target="../media/image29.svg"/><Relationship Id="rId12" Type="http://schemas.openxmlformats.org/officeDocument/2006/relationships/image" Target="../media/image122.png"/><Relationship Id="rId17" Type="http://schemas.openxmlformats.org/officeDocument/2006/relationships/image" Target="../media/image37.svg"/><Relationship Id="rId2" Type="http://schemas.openxmlformats.org/officeDocument/2006/relationships/image" Target="../media/image90.png"/><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image" Target="../media/image23.svg"/><Relationship Id="rId5" Type="http://schemas.openxmlformats.org/officeDocument/2006/relationships/image" Target="../media/image121.svg"/><Relationship Id="rId15" Type="http://schemas.openxmlformats.org/officeDocument/2006/relationships/image" Target="../media/image35.svg"/><Relationship Id="rId23" Type="http://schemas.openxmlformats.org/officeDocument/2006/relationships/image" Target="../media/image151.svg"/><Relationship Id="rId10" Type="http://schemas.openxmlformats.org/officeDocument/2006/relationships/image" Target="../media/image22.png"/><Relationship Id="rId19" Type="http://schemas.openxmlformats.org/officeDocument/2006/relationships/image" Target="../media/image39.svg"/><Relationship Id="rId4" Type="http://schemas.openxmlformats.org/officeDocument/2006/relationships/image" Target="../media/image120.png"/><Relationship Id="rId9" Type="http://schemas.openxmlformats.org/officeDocument/2006/relationships/image" Target="../media/image27.svg"/><Relationship Id="rId14" Type="http://schemas.openxmlformats.org/officeDocument/2006/relationships/image" Target="../media/image34.png"/><Relationship Id="rId22" Type="http://schemas.openxmlformats.org/officeDocument/2006/relationships/image" Target="../media/image150.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47.svg"/><Relationship Id="rId3" Type="http://schemas.openxmlformats.org/officeDocument/2006/relationships/image" Target="../media/image145.svg"/><Relationship Id="rId7" Type="http://schemas.openxmlformats.org/officeDocument/2006/relationships/image" Target="../media/image29.svg"/><Relationship Id="rId12" Type="http://schemas.openxmlformats.org/officeDocument/2006/relationships/image" Target="../media/image146.png"/><Relationship Id="rId2" Type="http://schemas.openxmlformats.org/officeDocument/2006/relationships/image" Target="../media/image144.png"/><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image" Target="../media/image23.svg"/><Relationship Id="rId5" Type="http://schemas.openxmlformats.org/officeDocument/2006/relationships/image" Target="../media/image91.svg"/><Relationship Id="rId15" Type="http://schemas.openxmlformats.org/officeDocument/2006/relationships/image" Target="../media/image33.svg"/><Relationship Id="rId10" Type="http://schemas.openxmlformats.org/officeDocument/2006/relationships/image" Target="../media/image22.png"/><Relationship Id="rId4" Type="http://schemas.openxmlformats.org/officeDocument/2006/relationships/image" Target="../media/image90.png"/><Relationship Id="rId9" Type="http://schemas.openxmlformats.org/officeDocument/2006/relationships/image" Target="../media/image27.svg"/><Relationship Id="rId14" Type="http://schemas.openxmlformats.org/officeDocument/2006/relationships/image" Target="../media/image32.png"/></Relationships>
</file>

<file path=ppt/slideLayouts/_rels/slideLayout2.xml.rels><?xml version="1.0" encoding="UTF-8" standalone="yes"?>
<Relationships xmlns="http://schemas.openxmlformats.org/package/2006/relationships"><Relationship Id="rId13" Type="http://schemas.openxmlformats.org/officeDocument/2006/relationships/image" Target="../media/image29.svg"/><Relationship Id="rId18" Type="http://schemas.openxmlformats.org/officeDocument/2006/relationships/image" Target="../media/image68.png"/><Relationship Id="rId26" Type="http://schemas.openxmlformats.org/officeDocument/2006/relationships/image" Target="../media/image76.png"/><Relationship Id="rId39" Type="http://schemas.openxmlformats.org/officeDocument/2006/relationships/image" Target="../media/image89.svg"/><Relationship Id="rId21" Type="http://schemas.openxmlformats.org/officeDocument/2006/relationships/image" Target="../media/image71.svg"/><Relationship Id="rId34" Type="http://schemas.openxmlformats.org/officeDocument/2006/relationships/image" Target="../media/image84.png"/><Relationship Id="rId7" Type="http://schemas.openxmlformats.org/officeDocument/2006/relationships/image" Target="../media/image25.svg"/><Relationship Id="rId2" Type="http://schemas.openxmlformats.org/officeDocument/2006/relationships/image" Target="../media/image64.png"/><Relationship Id="rId16" Type="http://schemas.openxmlformats.org/officeDocument/2006/relationships/image" Target="../media/image30.png"/><Relationship Id="rId20" Type="http://schemas.openxmlformats.org/officeDocument/2006/relationships/image" Target="../media/image70.png"/><Relationship Id="rId29" Type="http://schemas.openxmlformats.org/officeDocument/2006/relationships/image" Target="../media/image79.svg"/><Relationship Id="rId41" Type="http://schemas.openxmlformats.org/officeDocument/2006/relationships/image" Target="../media/image91.svg"/><Relationship Id="rId1" Type="http://schemas.openxmlformats.org/officeDocument/2006/relationships/slideMaster" Target="../slideMasters/slideMaster1.xml"/><Relationship Id="rId6" Type="http://schemas.openxmlformats.org/officeDocument/2006/relationships/image" Target="../media/image24.png"/><Relationship Id="rId11" Type="http://schemas.openxmlformats.org/officeDocument/2006/relationships/image" Target="../media/image27.svg"/><Relationship Id="rId24" Type="http://schemas.openxmlformats.org/officeDocument/2006/relationships/image" Target="../media/image74.png"/><Relationship Id="rId32" Type="http://schemas.openxmlformats.org/officeDocument/2006/relationships/image" Target="../media/image82.png"/><Relationship Id="rId37" Type="http://schemas.openxmlformats.org/officeDocument/2006/relationships/image" Target="../media/image87.svg"/><Relationship Id="rId40" Type="http://schemas.openxmlformats.org/officeDocument/2006/relationships/image" Target="../media/image90.png"/><Relationship Id="rId5" Type="http://schemas.openxmlformats.org/officeDocument/2006/relationships/image" Target="../media/image67.svg"/><Relationship Id="rId15" Type="http://schemas.openxmlformats.org/officeDocument/2006/relationships/image" Target="../media/image33.svg"/><Relationship Id="rId23" Type="http://schemas.openxmlformats.org/officeDocument/2006/relationships/image" Target="../media/image73.svg"/><Relationship Id="rId28" Type="http://schemas.openxmlformats.org/officeDocument/2006/relationships/image" Target="../media/image78.png"/><Relationship Id="rId36" Type="http://schemas.openxmlformats.org/officeDocument/2006/relationships/image" Target="../media/image86.png"/><Relationship Id="rId10" Type="http://schemas.openxmlformats.org/officeDocument/2006/relationships/image" Target="../media/image26.png"/><Relationship Id="rId19" Type="http://schemas.openxmlformats.org/officeDocument/2006/relationships/image" Target="../media/image69.svg"/><Relationship Id="rId31" Type="http://schemas.openxmlformats.org/officeDocument/2006/relationships/image" Target="../media/image81.svg"/><Relationship Id="rId4" Type="http://schemas.openxmlformats.org/officeDocument/2006/relationships/image" Target="../media/image66.png"/><Relationship Id="rId9" Type="http://schemas.openxmlformats.org/officeDocument/2006/relationships/image" Target="../media/image23.svg"/><Relationship Id="rId14" Type="http://schemas.openxmlformats.org/officeDocument/2006/relationships/image" Target="../media/image32.png"/><Relationship Id="rId22" Type="http://schemas.openxmlformats.org/officeDocument/2006/relationships/image" Target="../media/image72.png"/><Relationship Id="rId27" Type="http://schemas.openxmlformats.org/officeDocument/2006/relationships/image" Target="../media/image77.svg"/><Relationship Id="rId30" Type="http://schemas.openxmlformats.org/officeDocument/2006/relationships/image" Target="../media/image80.png"/><Relationship Id="rId35" Type="http://schemas.openxmlformats.org/officeDocument/2006/relationships/image" Target="../media/image85.svg"/><Relationship Id="rId8" Type="http://schemas.openxmlformats.org/officeDocument/2006/relationships/image" Target="../media/image22.png"/><Relationship Id="rId3" Type="http://schemas.openxmlformats.org/officeDocument/2006/relationships/image" Target="../media/image65.svg"/><Relationship Id="rId12" Type="http://schemas.openxmlformats.org/officeDocument/2006/relationships/image" Target="../media/image28.png"/><Relationship Id="rId17" Type="http://schemas.openxmlformats.org/officeDocument/2006/relationships/image" Target="../media/image31.svg"/><Relationship Id="rId25" Type="http://schemas.openxmlformats.org/officeDocument/2006/relationships/image" Target="../media/image75.svg"/><Relationship Id="rId33" Type="http://schemas.openxmlformats.org/officeDocument/2006/relationships/image" Target="../media/image83.svg"/><Relationship Id="rId38" Type="http://schemas.openxmlformats.org/officeDocument/2006/relationships/image" Target="../media/image88.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29.svg"/><Relationship Id="rId18" Type="http://schemas.openxmlformats.org/officeDocument/2006/relationships/image" Target="../media/image32.png"/><Relationship Id="rId3" Type="http://schemas.openxmlformats.org/officeDocument/2006/relationships/image" Target="../media/image115.svg"/><Relationship Id="rId7" Type="http://schemas.openxmlformats.org/officeDocument/2006/relationships/image" Target="../media/image91.svg"/><Relationship Id="rId12" Type="http://schemas.openxmlformats.org/officeDocument/2006/relationships/image" Target="../media/image28.png"/><Relationship Id="rId17" Type="http://schemas.openxmlformats.org/officeDocument/2006/relationships/image" Target="../media/image23.svg"/><Relationship Id="rId2" Type="http://schemas.openxmlformats.org/officeDocument/2006/relationships/image" Target="../media/image114.png"/><Relationship Id="rId16"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90.png"/><Relationship Id="rId11" Type="http://schemas.openxmlformats.org/officeDocument/2006/relationships/image" Target="../media/image27.svg"/><Relationship Id="rId5" Type="http://schemas.openxmlformats.org/officeDocument/2006/relationships/image" Target="../media/image117.svg"/><Relationship Id="rId15" Type="http://schemas.openxmlformats.org/officeDocument/2006/relationships/image" Target="../media/image123.svg"/><Relationship Id="rId10" Type="http://schemas.openxmlformats.org/officeDocument/2006/relationships/image" Target="../media/image26.png"/><Relationship Id="rId19" Type="http://schemas.openxmlformats.org/officeDocument/2006/relationships/image" Target="../media/image33.svg"/><Relationship Id="rId4" Type="http://schemas.openxmlformats.org/officeDocument/2006/relationships/image" Target="../media/image116.png"/><Relationship Id="rId9" Type="http://schemas.openxmlformats.org/officeDocument/2006/relationships/image" Target="../media/image121.svg"/><Relationship Id="rId14" Type="http://schemas.openxmlformats.org/officeDocument/2006/relationships/image" Target="../media/image122.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1.svg"/><Relationship Id="rId3" Type="http://schemas.openxmlformats.org/officeDocument/2006/relationships/image" Target="../media/image91.svg"/><Relationship Id="rId7" Type="http://schemas.openxmlformats.org/officeDocument/2006/relationships/image" Target="../media/image27.svg"/><Relationship Id="rId12" Type="http://schemas.openxmlformats.org/officeDocument/2006/relationships/image" Target="../media/image30.png"/><Relationship Id="rId2" Type="http://schemas.openxmlformats.org/officeDocument/2006/relationships/image" Target="../media/image90.png"/><Relationship Id="rId1" Type="http://schemas.openxmlformats.org/officeDocument/2006/relationships/slideMaster" Target="../slideMasters/slideMaster1.xml"/><Relationship Id="rId6" Type="http://schemas.openxmlformats.org/officeDocument/2006/relationships/image" Target="../media/image26.png"/><Relationship Id="rId11" Type="http://schemas.openxmlformats.org/officeDocument/2006/relationships/image" Target="../media/image123.svg"/><Relationship Id="rId5" Type="http://schemas.openxmlformats.org/officeDocument/2006/relationships/image" Target="../media/image121.svg"/><Relationship Id="rId10" Type="http://schemas.openxmlformats.org/officeDocument/2006/relationships/image" Target="../media/image122.png"/><Relationship Id="rId4" Type="http://schemas.openxmlformats.org/officeDocument/2006/relationships/image" Target="../media/image120.png"/><Relationship Id="rId9" Type="http://schemas.openxmlformats.org/officeDocument/2006/relationships/image" Target="../media/image23.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3" Type="http://schemas.openxmlformats.org/officeDocument/2006/relationships/image" Target="../media/image33.svg"/><Relationship Id="rId18" Type="http://schemas.openxmlformats.org/officeDocument/2006/relationships/image" Target="../media/image20.png"/><Relationship Id="rId26" Type="http://schemas.openxmlformats.org/officeDocument/2006/relationships/image" Target="../media/image104.png"/><Relationship Id="rId21" Type="http://schemas.openxmlformats.org/officeDocument/2006/relationships/image" Target="../media/image99.svg"/><Relationship Id="rId34" Type="http://schemas.openxmlformats.org/officeDocument/2006/relationships/image" Target="../media/image112.png"/><Relationship Id="rId7" Type="http://schemas.openxmlformats.org/officeDocument/2006/relationships/image" Target="../media/image97.svg"/><Relationship Id="rId12" Type="http://schemas.openxmlformats.org/officeDocument/2006/relationships/image" Target="../media/image32.png"/><Relationship Id="rId17" Type="http://schemas.openxmlformats.org/officeDocument/2006/relationships/image" Target="../media/image19.svg"/><Relationship Id="rId25" Type="http://schemas.openxmlformats.org/officeDocument/2006/relationships/image" Target="../media/image103.svg"/><Relationship Id="rId33" Type="http://schemas.openxmlformats.org/officeDocument/2006/relationships/image" Target="../media/image111.svg"/><Relationship Id="rId2" Type="http://schemas.openxmlformats.org/officeDocument/2006/relationships/image" Target="../media/image92.png"/><Relationship Id="rId16" Type="http://schemas.openxmlformats.org/officeDocument/2006/relationships/image" Target="../media/image18.png"/><Relationship Id="rId20" Type="http://schemas.openxmlformats.org/officeDocument/2006/relationships/image" Target="../media/image98.png"/><Relationship Id="rId29" Type="http://schemas.openxmlformats.org/officeDocument/2006/relationships/image" Target="../media/image107.svg"/><Relationship Id="rId1" Type="http://schemas.openxmlformats.org/officeDocument/2006/relationships/slideMaster" Target="../slideMasters/slideMaster1.xml"/><Relationship Id="rId6" Type="http://schemas.openxmlformats.org/officeDocument/2006/relationships/image" Target="../media/image96.png"/><Relationship Id="rId11" Type="http://schemas.openxmlformats.org/officeDocument/2006/relationships/image" Target="../media/image27.svg"/><Relationship Id="rId24" Type="http://schemas.openxmlformats.org/officeDocument/2006/relationships/image" Target="../media/image102.png"/><Relationship Id="rId32" Type="http://schemas.openxmlformats.org/officeDocument/2006/relationships/image" Target="../media/image110.png"/><Relationship Id="rId37" Type="http://schemas.openxmlformats.org/officeDocument/2006/relationships/image" Target="../media/image91.svg"/><Relationship Id="rId5" Type="http://schemas.openxmlformats.org/officeDocument/2006/relationships/image" Target="../media/image95.svg"/><Relationship Id="rId15" Type="http://schemas.openxmlformats.org/officeDocument/2006/relationships/image" Target="../media/image23.svg"/><Relationship Id="rId23" Type="http://schemas.openxmlformats.org/officeDocument/2006/relationships/image" Target="../media/image101.svg"/><Relationship Id="rId28" Type="http://schemas.openxmlformats.org/officeDocument/2006/relationships/image" Target="../media/image106.png"/><Relationship Id="rId36" Type="http://schemas.openxmlformats.org/officeDocument/2006/relationships/image" Target="../media/image90.png"/><Relationship Id="rId10" Type="http://schemas.openxmlformats.org/officeDocument/2006/relationships/image" Target="../media/image26.png"/><Relationship Id="rId19" Type="http://schemas.openxmlformats.org/officeDocument/2006/relationships/image" Target="../media/image21.svg"/><Relationship Id="rId31" Type="http://schemas.openxmlformats.org/officeDocument/2006/relationships/image" Target="../media/image109.svg"/><Relationship Id="rId4" Type="http://schemas.openxmlformats.org/officeDocument/2006/relationships/image" Target="../media/image94.png"/><Relationship Id="rId9" Type="http://schemas.openxmlformats.org/officeDocument/2006/relationships/image" Target="../media/image29.svg"/><Relationship Id="rId14" Type="http://schemas.openxmlformats.org/officeDocument/2006/relationships/image" Target="../media/image22.png"/><Relationship Id="rId22" Type="http://schemas.openxmlformats.org/officeDocument/2006/relationships/image" Target="../media/image100.png"/><Relationship Id="rId27" Type="http://schemas.openxmlformats.org/officeDocument/2006/relationships/image" Target="../media/image105.svg"/><Relationship Id="rId30" Type="http://schemas.openxmlformats.org/officeDocument/2006/relationships/image" Target="../media/image108.png"/><Relationship Id="rId35" Type="http://schemas.openxmlformats.org/officeDocument/2006/relationships/image" Target="../media/image113.svg"/><Relationship Id="rId8" Type="http://schemas.openxmlformats.org/officeDocument/2006/relationships/image" Target="../media/image28.png"/><Relationship Id="rId3" Type="http://schemas.openxmlformats.org/officeDocument/2006/relationships/image" Target="../media/image93.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7.svg"/><Relationship Id="rId18" Type="http://schemas.openxmlformats.org/officeDocument/2006/relationships/image" Target="../media/image22.png"/><Relationship Id="rId3" Type="http://schemas.openxmlformats.org/officeDocument/2006/relationships/image" Target="../media/image115.svg"/><Relationship Id="rId21" Type="http://schemas.openxmlformats.org/officeDocument/2006/relationships/image" Target="../media/image99.svg"/><Relationship Id="rId7" Type="http://schemas.openxmlformats.org/officeDocument/2006/relationships/image" Target="../media/image119.svg"/><Relationship Id="rId12" Type="http://schemas.openxmlformats.org/officeDocument/2006/relationships/image" Target="../media/image96.png"/><Relationship Id="rId17" Type="http://schemas.openxmlformats.org/officeDocument/2006/relationships/image" Target="../media/image27.svg"/><Relationship Id="rId25" Type="http://schemas.openxmlformats.org/officeDocument/2006/relationships/image" Target="../media/image125.svg"/><Relationship Id="rId2" Type="http://schemas.openxmlformats.org/officeDocument/2006/relationships/image" Target="../media/image114.png"/><Relationship Id="rId16" Type="http://schemas.openxmlformats.org/officeDocument/2006/relationships/image" Target="../media/image26.png"/><Relationship Id="rId20" Type="http://schemas.openxmlformats.org/officeDocument/2006/relationships/image" Target="../media/image98.png"/><Relationship Id="rId1" Type="http://schemas.openxmlformats.org/officeDocument/2006/relationships/slideMaster" Target="../slideMasters/slideMaster1.xml"/><Relationship Id="rId6" Type="http://schemas.openxmlformats.org/officeDocument/2006/relationships/image" Target="../media/image118.png"/><Relationship Id="rId11" Type="http://schemas.openxmlformats.org/officeDocument/2006/relationships/image" Target="../media/image121.svg"/><Relationship Id="rId24" Type="http://schemas.openxmlformats.org/officeDocument/2006/relationships/image" Target="../media/image124.png"/><Relationship Id="rId5" Type="http://schemas.openxmlformats.org/officeDocument/2006/relationships/image" Target="../media/image117.svg"/><Relationship Id="rId15" Type="http://schemas.openxmlformats.org/officeDocument/2006/relationships/image" Target="../media/image29.svg"/><Relationship Id="rId23" Type="http://schemas.openxmlformats.org/officeDocument/2006/relationships/image" Target="../media/image123.svg"/><Relationship Id="rId10" Type="http://schemas.openxmlformats.org/officeDocument/2006/relationships/image" Target="../media/image120.png"/><Relationship Id="rId19" Type="http://schemas.openxmlformats.org/officeDocument/2006/relationships/image" Target="../media/image23.svg"/><Relationship Id="rId4" Type="http://schemas.openxmlformats.org/officeDocument/2006/relationships/image" Target="../media/image116.png"/><Relationship Id="rId9" Type="http://schemas.openxmlformats.org/officeDocument/2006/relationships/image" Target="../media/image91.svg"/><Relationship Id="rId14" Type="http://schemas.openxmlformats.org/officeDocument/2006/relationships/image" Target="../media/image28.png"/><Relationship Id="rId22" Type="http://schemas.openxmlformats.org/officeDocument/2006/relationships/image" Target="../media/image122.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29.svg"/><Relationship Id="rId18" Type="http://schemas.openxmlformats.org/officeDocument/2006/relationships/image" Target="../media/image130.png"/><Relationship Id="rId26" Type="http://schemas.openxmlformats.org/officeDocument/2006/relationships/image" Target="../media/image138.png"/><Relationship Id="rId3" Type="http://schemas.openxmlformats.org/officeDocument/2006/relationships/image" Target="../media/image127.svg"/><Relationship Id="rId21" Type="http://schemas.openxmlformats.org/officeDocument/2006/relationships/image" Target="../media/image133.svg"/><Relationship Id="rId7" Type="http://schemas.openxmlformats.org/officeDocument/2006/relationships/image" Target="../media/image23.svg"/><Relationship Id="rId12" Type="http://schemas.openxmlformats.org/officeDocument/2006/relationships/image" Target="../media/image128.png"/><Relationship Id="rId17" Type="http://schemas.openxmlformats.org/officeDocument/2006/relationships/image" Target="../media/image33.svg"/><Relationship Id="rId25" Type="http://schemas.openxmlformats.org/officeDocument/2006/relationships/image" Target="../media/image137.svg"/><Relationship Id="rId2" Type="http://schemas.openxmlformats.org/officeDocument/2006/relationships/image" Target="../media/image126.png"/><Relationship Id="rId16" Type="http://schemas.openxmlformats.org/officeDocument/2006/relationships/image" Target="../media/image32.png"/><Relationship Id="rId20" Type="http://schemas.openxmlformats.org/officeDocument/2006/relationships/image" Target="../media/image132.png"/><Relationship Id="rId29" Type="http://schemas.openxmlformats.org/officeDocument/2006/relationships/image" Target="../media/image141.sv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7.svg"/><Relationship Id="rId24" Type="http://schemas.openxmlformats.org/officeDocument/2006/relationships/image" Target="../media/image136.png"/><Relationship Id="rId5" Type="http://schemas.openxmlformats.org/officeDocument/2006/relationships/image" Target="../media/image91.svg"/><Relationship Id="rId15" Type="http://schemas.openxmlformats.org/officeDocument/2006/relationships/image" Target="../media/image99.svg"/><Relationship Id="rId23" Type="http://schemas.openxmlformats.org/officeDocument/2006/relationships/image" Target="../media/image135.svg"/><Relationship Id="rId28" Type="http://schemas.openxmlformats.org/officeDocument/2006/relationships/image" Target="../media/image140.png"/><Relationship Id="rId10" Type="http://schemas.openxmlformats.org/officeDocument/2006/relationships/image" Target="../media/image26.png"/><Relationship Id="rId19" Type="http://schemas.openxmlformats.org/officeDocument/2006/relationships/image" Target="../media/image131.svg"/><Relationship Id="rId31" Type="http://schemas.openxmlformats.org/officeDocument/2006/relationships/image" Target="../media/image143.svg"/><Relationship Id="rId4" Type="http://schemas.openxmlformats.org/officeDocument/2006/relationships/image" Target="../media/image90.png"/><Relationship Id="rId9" Type="http://schemas.openxmlformats.org/officeDocument/2006/relationships/image" Target="../media/image29.svg"/><Relationship Id="rId14" Type="http://schemas.openxmlformats.org/officeDocument/2006/relationships/image" Target="../media/image98.png"/><Relationship Id="rId22" Type="http://schemas.openxmlformats.org/officeDocument/2006/relationships/image" Target="../media/image134.png"/><Relationship Id="rId27" Type="http://schemas.openxmlformats.org/officeDocument/2006/relationships/image" Target="../media/image139.svg"/><Relationship Id="rId30" Type="http://schemas.openxmlformats.org/officeDocument/2006/relationships/image" Target="../media/image14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svg"/><Relationship Id="rId18" Type="http://schemas.openxmlformats.org/officeDocument/2006/relationships/image" Target="../media/image114.png"/><Relationship Id="rId3" Type="http://schemas.openxmlformats.org/officeDocument/2006/relationships/image" Target="../media/image91.svg"/><Relationship Id="rId21" Type="http://schemas.openxmlformats.org/officeDocument/2006/relationships/image" Target="../media/image117.svg"/><Relationship Id="rId7" Type="http://schemas.openxmlformats.org/officeDocument/2006/relationships/image" Target="../media/image97.svg"/><Relationship Id="rId12" Type="http://schemas.openxmlformats.org/officeDocument/2006/relationships/image" Target="../media/image28.png"/><Relationship Id="rId17" Type="http://schemas.openxmlformats.org/officeDocument/2006/relationships/image" Target="../media/image33.svg"/><Relationship Id="rId25" Type="http://schemas.openxmlformats.org/officeDocument/2006/relationships/image" Target="../media/image125.svg"/><Relationship Id="rId2" Type="http://schemas.openxmlformats.org/officeDocument/2006/relationships/image" Target="../media/image90.png"/><Relationship Id="rId16" Type="http://schemas.openxmlformats.org/officeDocument/2006/relationships/image" Target="../media/image32.png"/><Relationship Id="rId20" Type="http://schemas.openxmlformats.org/officeDocument/2006/relationships/image" Target="../media/image116.png"/><Relationship Id="rId1" Type="http://schemas.openxmlformats.org/officeDocument/2006/relationships/slideMaster" Target="../slideMasters/slideMaster1.xml"/><Relationship Id="rId6" Type="http://schemas.openxmlformats.org/officeDocument/2006/relationships/image" Target="../media/image96.png"/><Relationship Id="rId11" Type="http://schemas.openxmlformats.org/officeDocument/2006/relationships/image" Target="../media/image123.svg"/><Relationship Id="rId24" Type="http://schemas.openxmlformats.org/officeDocument/2006/relationships/image" Target="../media/image124.png"/><Relationship Id="rId5" Type="http://schemas.openxmlformats.org/officeDocument/2006/relationships/image" Target="../media/image121.svg"/><Relationship Id="rId15" Type="http://schemas.openxmlformats.org/officeDocument/2006/relationships/image" Target="../media/image23.svg"/><Relationship Id="rId23" Type="http://schemas.openxmlformats.org/officeDocument/2006/relationships/image" Target="../media/image119.svg"/><Relationship Id="rId10" Type="http://schemas.openxmlformats.org/officeDocument/2006/relationships/image" Target="../media/image122.png"/><Relationship Id="rId19" Type="http://schemas.openxmlformats.org/officeDocument/2006/relationships/image" Target="../media/image115.svg"/><Relationship Id="rId4" Type="http://schemas.openxmlformats.org/officeDocument/2006/relationships/image" Target="../media/image120.png"/><Relationship Id="rId9" Type="http://schemas.openxmlformats.org/officeDocument/2006/relationships/image" Target="../media/image27.svg"/><Relationship Id="rId14" Type="http://schemas.openxmlformats.org/officeDocument/2006/relationships/image" Target="../media/image22.png"/><Relationship Id="rId22" Type="http://schemas.openxmlformats.org/officeDocument/2006/relationships/image" Target="../media/image11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99.svg"/><Relationship Id="rId18" Type="http://schemas.openxmlformats.org/officeDocument/2006/relationships/image" Target="../media/image114.png"/><Relationship Id="rId3" Type="http://schemas.openxmlformats.org/officeDocument/2006/relationships/image" Target="../media/image145.svg"/><Relationship Id="rId21" Type="http://schemas.openxmlformats.org/officeDocument/2006/relationships/image" Target="../media/image117.svg"/><Relationship Id="rId7" Type="http://schemas.openxmlformats.org/officeDocument/2006/relationships/image" Target="../media/image29.svg"/><Relationship Id="rId12" Type="http://schemas.openxmlformats.org/officeDocument/2006/relationships/image" Target="../media/image98.png"/><Relationship Id="rId17" Type="http://schemas.openxmlformats.org/officeDocument/2006/relationships/image" Target="../media/image97.svg"/><Relationship Id="rId2" Type="http://schemas.openxmlformats.org/officeDocument/2006/relationships/image" Target="../media/image144.png"/><Relationship Id="rId16" Type="http://schemas.openxmlformats.org/officeDocument/2006/relationships/image" Target="../media/image96.png"/><Relationship Id="rId20" Type="http://schemas.openxmlformats.org/officeDocument/2006/relationships/image" Target="../media/image116.png"/><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image" Target="../media/image23.svg"/><Relationship Id="rId5" Type="http://schemas.openxmlformats.org/officeDocument/2006/relationships/image" Target="../media/image91.svg"/><Relationship Id="rId15" Type="http://schemas.openxmlformats.org/officeDocument/2006/relationships/image" Target="../media/image147.svg"/><Relationship Id="rId10" Type="http://schemas.openxmlformats.org/officeDocument/2006/relationships/image" Target="../media/image22.png"/><Relationship Id="rId19" Type="http://schemas.openxmlformats.org/officeDocument/2006/relationships/image" Target="../media/image115.svg"/><Relationship Id="rId4" Type="http://schemas.openxmlformats.org/officeDocument/2006/relationships/image" Target="../media/image90.png"/><Relationship Id="rId9" Type="http://schemas.openxmlformats.org/officeDocument/2006/relationships/image" Target="../media/image27.svg"/><Relationship Id="rId14" Type="http://schemas.openxmlformats.org/officeDocument/2006/relationships/image" Target="../media/image146.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3.svg"/><Relationship Id="rId18" Type="http://schemas.openxmlformats.org/officeDocument/2006/relationships/image" Target="../media/image134.png"/><Relationship Id="rId26" Type="http://schemas.openxmlformats.org/officeDocument/2006/relationships/image" Target="../media/image142.png"/><Relationship Id="rId3" Type="http://schemas.openxmlformats.org/officeDocument/2006/relationships/image" Target="../media/image97.svg"/><Relationship Id="rId21" Type="http://schemas.openxmlformats.org/officeDocument/2006/relationships/image" Target="../media/image137.svg"/><Relationship Id="rId7" Type="http://schemas.openxmlformats.org/officeDocument/2006/relationships/image" Target="../media/image121.svg"/><Relationship Id="rId12" Type="http://schemas.openxmlformats.org/officeDocument/2006/relationships/image" Target="../media/image22.png"/><Relationship Id="rId17" Type="http://schemas.openxmlformats.org/officeDocument/2006/relationships/image" Target="../media/image33.svg"/><Relationship Id="rId25" Type="http://schemas.openxmlformats.org/officeDocument/2006/relationships/image" Target="../media/image141.svg"/><Relationship Id="rId2" Type="http://schemas.openxmlformats.org/officeDocument/2006/relationships/image" Target="../media/image96.png"/><Relationship Id="rId16" Type="http://schemas.openxmlformats.org/officeDocument/2006/relationships/image" Target="../media/image32.png"/><Relationship Id="rId20" Type="http://schemas.openxmlformats.org/officeDocument/2006/relationships/image" Target="../media/image136.png"/><Relationship Id="rId1" Type="http://schemas.openxmlformats.org/officeDocument/2006/relationships/slideMaster" Target="../slideMasters/slideMaster1.xml"/><Relationship Id="rId6" Type="http://schemas.openxmlformats.org/officeDocument/2006/relationships/image" Target="../media/image120.png"/><Relationship Id="rId11" Type="http://schemas.openxmlformats.org/officeDocument/2006/relationships/image" Target="../media/image27.svg"/><Relationship Id="rId24" Type="http://schemas.openxmlformats.org/officeDocument/2006/relationships/image" Target="../media/image140.png"/><Relationship Id="rId5" Type="http://schemas.openxmlformats.org/officeDocument/2006/relationships/image" Target="../media/image91.svg"/><Relationship Id="rId15" Type="http://schemas.openxmlformats.org/officeDocument/2006/relationships/image" Target="../media/image123.svg"/><Relationship Id="rId23" Type="http://schemas.openxmlformats.org/officeDocument/2006/relationships/image" Target="../media/image139.svg"/><Relationship Id="rId10" Type="http://schemas.openxmlformats.org/officeDocument/2006/relationships/image" Target="../media/image26.png"/><Relationship Id="rId19" Type="http://schemas.openxmlformats.org/officeDocument/2006/relationships/image" Target="../media/image135.svg"/><Relationship Id="rId4" Type="http://schemas.openxmlformats.org/officeDocument/2006/relationships/image" Target="../media/image90.png"/><Relationship Id="rId9" Type="http://schemas.openxmlformats.org/officeDocument/2006/relationships/image" Target="../media/image29.svg"/><Relationship Id="rId14" Type="http://schemas.openxmlformats.org/officeDocument/2006/relationships/image" Target="../media/image122.png"/><Relationship Id="rId22" Type="http://schemas.openxmlformats.org/officeDocument/2006/relationships/image" Target="../media/image138.png"/><Relationship Id="rId27" Type="http://schemas.openxmlformats.org/officeDocument/2006/relationships/image" Target="../media/image143.sv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27.svg"/><Relationship Id="rId18" Type="http://schemas.openxmlformats.org/officeDocument/2006/relationships/image" Target="../media/image32.png"/><Relationship Id="rId3" Type="http://schemas.openxmlformats.org/officeDocument/2006/relationships/image" Target="../media/image145.svg"/><Relationship Id="rId7" Type="http://schemas.openxmlformats.org/officeDocument/2006/relationships/image" Target="../media/image97.svg"/><Relationship Id="rId12" Type="http://schemas.openxmlformats.org/officeDocument/2006/relationships/image" Target="../media/image26.png"/><Relationship Id="rId17" Type="http://schemas.openxmlformats.org/officeDocument/2006/relationships/image" Target="../media/image99.svg"/><Relationship Id="rId2" Type="http://schemas.openxmlformats.org/officeDocument/2006/relationships/image" Target="../media/image144.png"/><Relationship Id="rId16" Type="http://schemas.openxmlformats.org/officeDocument/2006/relationships/image" Target="../media/image98.png"/><Relationship Id="rId1" Type="http://schemas.openxmlformats.org/officeDocument/2006/relationships/slideMaster" Target="../slideMasters/slideMaster1.xml"/><Relationship Id="rId6" Type="http://schemas.openxmlformats.org/officeDocument/2006/relationships/image" Target="../media/image96.png"/><Relationship Id="rId11" Type="http://schemas.openxmlformats.org/officeDocument/2006/relationships/image" Target="../media/image29.svg"/><Relationship Id="rId5" Type="http://schemas.openxmlformats.org/officeDocument/2006/relationships/image" Target="../media/image147.svg"/><Relationship Id="rId15" Type="http://schemas.openxmlformats.org/officeDocument/2006/relationships/image" Target="../media/image23.svg"/><Relationship Id="rId10" Type="http://schemas.openxmlformats.org/officeDocument/2006/relationships/image" Target="../media/image28.png"/><Relationship Id="rId19" Type="http://schemas.openxmlformats.org/officeDocument/2006/relationships/image" Target="../media/image33.svg"/><Relationship Id="rId4" Type="http://schemas.openxmlformats.org/officeDocument/2006/relationships/image" Target="../media/image146.png"/><Relationship Id="rId9" Type="http://schemas.openxmlformats.org/officeDocument/2006/relationships/image" Target="../media/image91.svg"/><Relationship Id="rId14"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500EE6D4-062B-45BF-91D2-1639950DEE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69759" y="2442632"/>
            <a:ext cx="8481757" cy="3207600"/>
          </a:xfrm>
          <a:prstGeom prst="rect">
            <a:avLst/>
          </a:prstGeom>
        </p:spPr>
      </p:pic>
      <p:sp>
        <p:nvSpPr>
          <p:cNvPr id="6" name="Slide Number Placeholder 5">
            <a:extLst>
              <a:ext uri="{FF2B5EF4-FFF2-40B4-BE49-F238E27FC236}">
                <a16:creationId xmlns:a16="http://schemas.microsoft.com/office/drawing/2014/main" id="{C2640FD5-5A15-4797-A37A-8856F8DF1467}"/>
              </a:ext>
            </a:extLst>
          </p:cNvPr>
          <p:cNvSpPr>
            <a:spLocks noGrp="1"/>
          </p:cNvSpPr>
          <p:nvPr>
            <p:ph type="sldNum" sz="quarter" idx="12"/>
          </p:nvPr>
        </p:nvSpPr>
        <p:spPr/>
        <p:txBody>
          <a:bodyPr/>
          <a:lstStyle/>
          <a:p>
            <a:fld id="{7C6CE3E5-0223-4853-9C86-64C7A4ED7BD8}" type="slidenum">
              <a:rPr lang="en-US" smtClean="0"/>
              <a:t>‹#›</a:t>
            </a:fld>
            <a:endParaRPr lang="en-US" dirty="0"/>
          </a:p>
        </p:txBody>
      </p:sp>
      <p:pic>
        <p:nvPicPr>
          <p:cNvPr id="11" name="Graphic 10">
            <a:extLst>
              <a:ext uri="{FF2B5EF4-FFF2-40B4-BE49-F238E27FC236}">
                <a16:creationId xmlns:a16="http://schemas.microsoft.com/office/drawing/2014/main" id="{A8A1D1A5-334E-4BFD-8780-71EA19C52A5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41376" y="2147886"/>
            <a:ext cx="8509249" cy="3416400"/>
          </a:xfrm>
          <a:prstGeom prst="rect">
            <a:avLst/>
          </a:prstGeom>
        </p:spPr>
      </p:pic>
      <p:pic>
        <p:nvPicPr>
          <p:cNvPr id="12" name="Graphic 11">
            <a:extLst>
              <a:ext uri="{FF2B5EF4-FFF2-40B4-BE49-F238E27FC236}">
                <a16:creationId xmlns:a16="http://schemas.microsoft.com/office/drawing/2014/main" id="{EF29ACDC-798F-48E9-AC55-00A3F69EC0E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630209" y="1294346"/>
            <a:ext cx="3836747" cy="1720800"/>
          </a:xfrm>
          <a:prstGeom prst="rect">
            <a:avLst/>
          </a:prstGeom>
        </p:spPr>
      </p:pic>
      <p:pic>
        <p:nvPicPr>
          <p:cNvPr id="10" name="Graphic 9">
            <a:extLst>
              <a:ext uri="{FF2B5EF4-FFF2-40B4-BE49-F238E27FC236}">
                <a16:creationId xmlns:a16="http://schemas.microsoft.com/office/drawing/2014/main" id="{AC2A3055-3B07-4119-9A8D-83DC7915D7B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581400" y="1128883"/>
            <a:ext cx="3839413" cy="1818000"/>
          </a:xfrm>
          <a:prstGeom prst="rect">
            <a:avLst/>
          </a:prstGeom>
          <a:effectLst/>
        </p:spPr>
      </p:pic>
      <p:sp>
        <p:nvSpPr>
          <p:cNvPr id="2" name="Title 1">
            <a:extLst>
              <a:ext uri="{FF2B5EF4-FFF2-40B4-BE49-F238E27FC236}">
                <a16:creationId xmlns:a16="http://schemas.microsoft.com/office/drawing/2014/main" id="{396B6967-5676-4561-92BD-43E75B2BD7B1}"/>
              </a:ext>
            </a:extLst>
          </p:cNvPr>
          <p:cNvSpPr>
            <a:spLocks noGrp="1"/>
          </p:cNvSpPr>
          <p:nvPr>
            <p:ph type="ctrTitle" hasCustomPrompt="1"/>
          </p:nvPr>
        </p:nvSpPr>
        <p:spPr>
          <a:xfrm rot="671508">
            <a:off x="3905649" y="1431821"/>
            <a:ext cx="3247187" cy="1131692"/>
          </a:xfrm>
        </p:spPr>
        <p:txBody>
          <a:bodyPr anchor="b"/>
          <a:lstStyle>
            <a:lvl1pPr algn="ctr">
              <a:defRPr sz="6000" b="1">
                <a:solidFill>
                  <a:schemeClr val="tx2"/>
                </a:solidFill>
                <a:latin typeface="+mn-lt"/>
              </a:defRPr>
            </a:lvl1pPr>
          </a:lstStyle>
          <a:p>
            <a:r>
              <a:rPr lang="en-US" dirty="0"/>
              <a:t>PARTY</a:t>
            </a:r>
          </a:p>
        </p:txBody>
      </p:sp>
      <p:sp>
        <p:nvSpPr>
          <p:cNvPr id="3" name="Subtitle 2">
            <a:extLst>
              <a:ext uri="{FF2B5EF4-FFF2-40B4-BE49-F238E27FC236}">
                <a16:creationId xmlns:a16="http://schemas.microsoft.com/office/drawing/2014/main" id="{3BBFB948-FD03-4E85-B361-9B72160F33C7}"/>
              </a:ext>
            </a:extLst>
          </p:cNvPr>
          <p:cNvSpPr>
            <a:spLocks noGrp="1"/>
          </p:cNvSpPr>
          <p:nvPr>
            <p:ph type="subTitle" idx="1" hasCustomPrompt="1"/>
          </p:nvPr>
        </p:nvSpPr>
        <p:spPr>
          <a:xfrm rot="20984468">
            <a:off x="2016275" y="3347355"/>
            <a:ext cx="8179315" cy="1155186"/>
          </a:xfrm>
        </p:spPr>
        <p:txBody>
          <a:bodyPr>
            <a:noAutofit/>
          </a:bodyPr>
          <a:lstStyle>
            <a:lvl1pPr marL="0" indent="0" algn="ctr">
              <a:buNone/>
              <a:defRPr sz="76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PHOTO ALBUM</a:t>
            </a:r>
          </a:p>
        </p:txBody>
      </p:sp>
      <p:grpSp>
        <p:nvGrpSpPr>
          <p:cNvPr id="55" name="Group 54">
            <a:extLst>
              <a:ext uri="{FF2B5EF4-FFF2-40B4-BE49-F238E27FC236}">
                <a16:creationId xmlns:a16="http://schemas.microsoft.com/office/drawing/2014/main" id="{0630FE0A-9E57-43E6-AAC3-17AE376A70D3}"/>
              </a:ext>
            </a:extLst>
          </p:cNvPr>
          <p:cNvGrpSpPr/>
          <p:nvPr userDrawn="1"/>
        </p:nvGrpSpPr>
        <p:grpSpPr>
          <a:xfrm>
            <a:off x="2315019" y="729987"/>
            <a:ext cx="1078185" cy="1584000"/>
            <a:chOff x="2315019" y="729987"/>
            <a:chExt cx="1078185" cy="1584000"/>
          </a:xfrm>
        </p:grpSpPr>
        <p:pic>
          <p:nvPicPr>
            <p:cNvPr id="15" name="Graphic 14">
              <a:extLst>
                <a:ext uri="{FF2B5EF4-FFF2-40B4-BE49-F238E27FC236}">
                  <a16:creationId xmlns:a16="http://schemas.microsoft.com/office/drawing/2014/main" id="{65B6ECF0-A60E-47F8-8164-FDB14869F02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315019" y="729987"/>
              <a:ext cx="1078185" cy="1584000"/>
            </a:xfrm>
            <a:prstGeom prst="rect">
              <a:avLst/>
            </a:prstGeom>
          </p:spPr>
        </p:pic>
        <p:pic>
          <p:nvPicPr>
            <p:cNvPr id="16" name="Graphic 15">
              <a:extLst>
                <a:ext uri="{FF2B5EF4-FFF2-40B4-BE49-F238E27FC236}">
                  <a16:creationId xmlns:a16="http://schemas.microsoft.com/office/drawing/2014/main" id="{33C078ED-80EE-45EA-93D5-61490CE4E79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08460" y="1089129"/>
              <a:ext cx="212400" cy="312353"/>
            </a:xfrm>
            <a:prstGeom prst="rect">
              <a:avLst/>
            </a:prstGeom>
          </p:spPr>
        </p:pic>
      </p:grpSp>
      <p:grpSp>
        <p:nvGrpSpPr>
          <p:cNvPr id="54" name="Group 53">
            <a:extLst>
              <a:ext uri="{FF2B5EF4-FFF2-40B4-BE49-F238E27FC236}">
                <a16:creationId xmlns:a16="http://schemas.microsoft.com/office/drawing/2014/main" id="{1176C67E-AEAC-488B-9C84-9A61FD123A57}"/>
              </a:ext>
            </a:extLst>
          </p:cNvPr>
          <p:cNvGrpSpPr/>
          <p:nvPr userDrawn="1"/>
        </p:nvGrpSpPr>
        <p:grpSpPr>
          <a:xfrm>
            <a:off x="1083550" y="717765"/>
            <a:ext cx="1078185" cy="1584000"/>
            <a:chOff x="1083550" y="717765"/>
            <a:chExt cx="1078185" cy="1584000"/>
          </a:xfrm>
        </p:grpSpPr>
        <p:pic>
          <p:nvPicPr>
            <p:cNvPr id="17" name="Graphic 16">
              <a:extLst>
                <a:ext uri="{FF2B5EF4-FFF2-40B4-BE49-F238E27FC236}">
                  <a16:creationId xmlns:a16="http://schemas.microsoft.com/office/drawing/2014/main" id="{AF6566FA-5F2E-45EF-B0F9-5333B605C25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83550" y="717765"/>
              <a:ext cx="1078185" cy="1584000"/>
            </a:xfrm>
            <a:prstGeom prst="rect">
              <a:avLst/>
            </a:prstGeom>
          </p:spPr>
        </p:pic>
        <p:pic>
          <p:nvPicPr>
            <p:cNvPr id="19" name="Graphic 18">
              <a:extLst>
                <a:ext uri="{FF2B5EF4-FFF2-40B4-BE49-F238E27FC236}">
                  <a16:creationId xmlns:a16="http://schemas.microsoft.com/office/drawing/2014/main" id="{91D61E71-16E6-44C0-97E7-25D45321B01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658138" y="1003626"/>
              <a:ext cx="229091" cy="252000"/>
            </a:xfrm>
            <a:prstGeom prst="rect">
              <a:avLst/>
            </a:prstGeom>
          </p:spPr>
        </p:pic>
      </p:grpSp>
      <p:grpSp>
        <p:nvGrpSpPr>
          <p:cNvPr id="53" name="Group 52">
            <a:extLst>
              <a:ext uri="{FF2B5EF4-FFF2-40B4-BE49-F238E27FC236}">
                <a16:creationId xmlns:a16="http://schemas.microsoft.com/office/drawing/2014/main" id="{1209074A-D952-4628-80D5-FB4DE4180B34}"/>
              </a:ext>
            </a:extLst>
          </p:cNvPr>
          <p:cNvGrpSpPr/>
          <p:nvPr userDrawn="1"/>
        </p:nvGrpSpPr>
        <p:grpSpPr>
          <a:xfrm>
            <a:off x="418190" y="1987084"/>
            <a:ext cx="1207637" cy="1476000"/>
            <a:chOff x="418190" y="1987084"/>
            <a:chExt cx="1207637" cy="1476000"/>
          </a:xfrm>
        </p:grpSpPr>
        <p:pic>
          <p:nvPicPr>
            <p:cNvPr id="20" name="Graphic 19">
              <a:extLst>
                <a:ext uri="{FF2B5EF4-FFF2-40B4-BE49-F238E27FC236}">
                  <a16:creationId xmlns:a16="http://schemas.microsoft.com/office/drawing/2014/main" id="{8CA884CA-5511-4A19-97D8-B2DF2F9671C7}"/>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18190" y="1987084"/>
              <a:ext cx="1207637" cy="1476000"/>
            </a:xfrm>
            <a:prstGeom prst="rect">
              <a:avLst/>
            </a:prstGeom>
          </p:spPr>
        </p:pic>
        <p:pic>
          <p:nvPicPr>
            <p:cNvPr id="21" name="Graphic 20">
              <a:extLst>
                <a:ext uri="{FF2B5EF4-FFF2-40B4-BE49-F238E27FC236}">
                  <a16:creationId xmlns:a16="http://schemas.microsoft.com/office/drawing/2014/main" id="{DF03008D-8EC1-430C-91FE-253A7289A66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817432" y="2141461"/>
              <a:ext cx="277200" cy="252000"/>
            </a:xfrm>
            <a:prstGeom prst="rect">
              <a:avLst/>
            </a:prstGeom>
          </p:spPr>
        </p:pic>
      </p:grpSp>
      <p:pic>
        <p:nvPicPr>
          <p:cNvPr id="23" name="Graphic 22">
            <a:extLst>
              <a:ext uri="{FF2B5EF4-FFF2-40B4-BE49-F238E27FC236}">
                <a16:creationId xmlns:a16="http://schemas.microsoft.com/office/drawing/2014/main" id="{B915FE57-19B3-4930-8F27-B0626B3FB27C}"/>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2057332" y="2554974"/>
            <a:ext cx="445091" cy="432000"/>
          </a:xfrm>
          <a:prstGeom prst="rect">
            <a:avLst/>
          </a:prstGeom>
        </p:spPr>
      </p:pic>
      <p:pic>
        <p:nvPicPr>
          <p:cNvPr id="24" name="Graphic 23">
            <a:extLst>
              <a:ext uri="{FF2B5EF4-FFF2-40B4-BE49-F238E27FC236}">
                <a16:creationId xmlns:a16="http://schemas.microsoft.com/office/drawing/2014/main" id="{3CB0D253-428E-437F-8D5E-1A0B5D1AC5F9}"/>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478474" y="3856086"/>
            <a:ext cx="1210152" cy="828000"/>
          </a:xfrm>
          <a:prstGeom prst="rect">
            <a:avLst/>
          </a:prstGeom>
        </p:spPr>
      </p:pic>
      <p:pic>
        <p:nvPicPr>
          <p:cNvPr id="25" name="Graphic 24">
            <a:extLst>
              <a:ext uri="{FF2B5EF4-FFF2-40B4-BE49-F238E27FC236}">
                <a16:creationId xmlns:a16="http://schemas.microsoft.com/office/drawing/2014/main" id="{4F08BEA0-45B8-461D-9367-31C21A1F0F6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349778" y="5698008"/>
            <a:ext cx="445091" cy="432000"/>
          </a:xfrm>
          <a:prstGeom prst="rect">
            <a:avLst/>
          </a:prstGeom>
        </p:spPr>
      </p:pic>
      <p:pic>
        <p:nvPicPr>
          <p:cNvPr id="26" name="Graphic 25">
            <a:extLst>
              <a:ext uri="{FF2B5EF4-FFF2-40B4-BE49-F238E27FC236}">
                <a16:creationId xmlns:a16="http://schemas.microsoft.com/office/drawing/2014/main" id="{6F3B7AD4-7529-4E84-9B69-51191C9AD445}"/>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587469" y="5218232"/>
            <a:ext cx="445091" cy="432000"/>
          </a:xfrm>
          <a:prstGeom prst="rect">
            <a:avLst/>
          </a:prstGeom>
        </p:spPr>
      </p:pic>
      <p:pic>
        <p:nvPicPr>
          <p:cNvPr id="27" name="Graphic 26">
            <a:extLst>
              <a:ext uri="{FF2B5EF4-FFF2-40B4-BE49-F238E27FC236}">
                <a16:creationId xmlns:a16="http://schemas.microsoft.com/office/drawing/2014/main" id="{2250E242-1299-408F-9E1D-248459A58FD1}"/>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7930854" y="873129"/>
            <a:ext cx="445091" cy="432000"/>
          </a:xfrm>
          <a:prstGeom prst="rect">
            <a:avLst/>
          </a:prstGeom>
        </p:spPr>
      </p:pic>
      <p:pic>
        <p:nvPicPr>
          <p:cNvPr id="28" name="Graphic 27">
            <a:extLst>
              <a:ext uri="{FF2B5EF4-FFF2-40B4-BE49-F238E27FC236}">
                <a16:creationId xmlns:a16="http://schemas.microsoft.com/office/drawing/2014/main" id="{243D8EEB-09B8-410C-8CA6-C90C3AA2E1D2}"/>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10219037" y="696883"/>
            <a:ext cx="889413" cy="864000"/>
          </a:xfrm>
          <a:prstGeom prst="rect">
            <a:avLst/>
          </a:prstGeom>
        </p:spPr>
      </p:pic>
      <p:pic>
        <p:nvPicPr>
          <p:cNvPr id="29" name="Graphic 28">
            <a:extLst>
              <a:ext uri="{FF2B5EF4-FFF2-40B4-BE49-F238E27FC236}">
                <a16:creationId xmlns:a16="http://schemas.microsoft.com/office/drawing/2014/main" id="{61884E9A-DDD1-4397-A88A-FC69CE683B7E}"/>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0709319" y="2141461"/>
            <a:ext cx="445091" cy="432000"/>
          </a:xfrm>
          <a:prstGeom prst="rect">
            <a:avLst/>
          </a:prstGeom>
        </p:spPr>
      </p:pic>
      <p:pic>
        <p:nvPicPr>
          <p:cNvPr id="30" name="Graphic 29">
            <a:extLst>
              <a:ext uri="{FF2B5EF4-FFF2-40B4-BE49-F238E27FC236}">
                <a16:creationId xmlns:a16="http://schemas.microsoft.com/office/drawing/2014/main" id="{1274E827-E078-4F98-B655-92406AD6A108}"/>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10848500" y="2866187"/>
            <a:ext cx="900000" cy="1414283"/>
          </a:xfrm>
          <a:prstGeom prst="rect">
            <a:avLst/>
          </a:prstGeom>
        </p:spPr>
      </p:pic>
      <p:pic>
        <p:nvPicPr>
          <p:cNvPr id="31" name="Graphic 30">
            <a:extLst>
              <a:ext uri="{FF2B5EF4-FFF2-40B4-BE49-F238E27FC236}">
                <a16:creationId xmlns:a16="http://schemas.microsoft.com/office/drawing/2014/main" id="{3626D274-5D08-4DF6-858D-80E652E8D4E1}"/>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6325798" y="5407264"/>
            <a:ext cx="445091" cy="432000"/>
          </a:xfrm>
          <a:prstGeom prst="rect">
            <a:avLst/>
          </a:prstGeom>
        </p:spPr>
      </p:pic>
      <p:pic>
        <p:nvPicPr>
          <p:cNvPr id="32" name="Graphic 31">
            <a:extLst>
              <a:ext uri="{FF2B5EF4-FFF2-40B4-BE49-F238E27FC236}">
                <a16:creationId xmlns:a16="http://schemas.microsoft.com/office/drawing/2014/main" id="{89393816-8F73-4915-B0A3-1D03F105D59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9630125" y="4746346"/>
            <a:ext cx="445091" cy="432000"/>
          </a:xfrm>
          <a:prstGeom prst="rect">
            <a:avLst/>
          </a:prstGeom>
        </p:spPr>
      </p:pic>
      <p:grpSp>
        <p:nvGrpSpPr>
          <p:cNvPr id="52" name="Group 51">
            <a:extLst>
              <a:ext uri="{FF2B5EF4-FFF2-40B4-BE49-F238E27FC236}">
                <a16:creationId xmlns:a16="http://schemas.microsoft.com/office/drawing/2014/main" id="{01BCD608-9C18-4CC2-A401-4A62C2510685}"/>
              </a:ext>
            </a:extLst>
          </p:cNvPr>
          <p:cNvGrpSpPr/>
          <p:nvPr userDrawn="1"/>
        </p:nvGrpSpPr>
        <p:grpSpPr>
          <a:xfrm>
            <a:off x="6946745" y="4864242"/>
            <a:ext cx="1429200" cy="1434962"/>
            <a:chOff x="6946745" y="4864242"/>
            <a:chExt cx="1429200" cy="1434962"/>
          </a:xfrm>
        </p:grpSpPr>
        <p:pic>
          <p:nvPicPr>
            <p:cNvPr id="33" name="Graphic 32">
              <a:extLst>
                <a:ext uri="{FF2B5EF4-FFF2-40B4-BE49-F238E27FC236}">
                  <a16:creationId xmlns:a16="http://schemas.microsoft.com/office/drawing/2014/main" id="{EA548496-3164-4ACE-89EA-3E40E6E97053}"/>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186541" y="5255204"/>
              <a:ext cx="994287" cy="1044000"/>
            </a:xfrm>
            <a:prstGeom prst="rect">
              <a:avLst/>
            </a:prstGeom>
          </p:spPr>
        </p:pic>
        <p:pic>
          <p:nvPicPr>
            <p:cNvPr id="34" name="Graphic 33">
              <a:extLst>
                <a:ext uri="{FF2B5EF4-FFF2-40B4-BE49-F238E27FC236}">
                  <a16:creationId xmlns:a16="http://schemas.microsoft.com/office/drawing/2014/main" id="{B045409D-D678-40A4-9E2B-588D17A5468E}"/>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7213071" y="5587677"/>
              <a:ext cx="795600" cy="429371"/>
            </a:xfrm>
            <a:prstGeom prst="rect">
              <a:avLst/>
            </a:prstGeom>
          </p:spPr>
        </p:pic>
        <p:pic>
          <p:nvPicPr>
            <p:cNvPr id="35" name="Graphic 34">
              <a:extLst>
                <a:ext uri="{FF2B5EF4-FFF2-40B4-BE49-F238E27FC236}">
                  <a16:creationId xmlns:a16="http://schemas.microsoft.com/office/drawing/2014/main" id="{209E9178-06E4-4EE7-A4DF-5AEDB6C600CC}"/>
                </a:ext>
              </a:extLst>
            </p:cNvPr>
            <p:cNvPicPr>
              <a:picLocks noChangeAspect="1"/>
            </p:cNvPicPr>
            <p:nvPr userDrawn="1"/>
          </p:nvPicPr>
          <p:blipFill>
            <a:blip r:embed="rId38">
              <a:extLst>
                <a:ext uri="{96DAC541-7B7A-43D3-8B79-37D633B846F1}">
                  <asvg:svgBlip xmlns:asvg="http://schemas.microsoft.com/office/drawing/2016/SVG/main" r:embed="rId39"/>
                </a:ext>
              </a:extLst>
            </a:blip>
            <a:stretch>
              <a:fillRect/>
            </a:stretch>
          </p:blipFill>
          <p:spPr>
            <a:xfrm>
              <a:off x="7271399" y="5387092"/>
              <a:ext cx="882000" cy="302400"/>
            </a:xfrm>
            <a:prstGeom prst="rect">
              <a:avLst/>
            </a:prstGeom>
          </p:spPr>
        </p:pic>
        <p:pic>
          <p:nvPicPr>
            <p:cNvPr id="36" name="Graphic 35">
              <a:extLst>
                <a:ext uri="{FF2B5EF4-FFF2-40B4-BE49-F238E27FC236}">
                  <a16:creationId xmlns:a16="http://schemas.microsoft.com/office/drawing/2014/main" id="{E852D872-EE0A-4E39-A202-133D9A7AAB55}"/>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6946745" y="4864242"/>
              <a:ext cx="1429200" cy="1049766"/>
            </a:xfrm>
            <a:prstGeom prst="rect">
              <a:avLst/>
            </a:prstGeom>
          </p:spPr>
        </p:pic>
      </p:grpSp>
      <p:grpSp>
        <p:nvGrpSpPr>
          <p:cNvPr id="51" name="Group 50">
            <a:extLst>
              <a:ext uri="{FF2B5EF4-FFF2-40B4-BE49-F238E27FC236}">
                <a16:creationId xmlns:a16="http://schemas.microsoft.com/office/drawing/2014/main" id="{62318C9C-F240-460D-BFC8-BC2E37FFD867}"/>
              </a:ext>
            </a:extLst>
          </p:cNvPr>
          <p:cNvGrpSpPr/>
          <p:nvPr userDrawn="1"/>
        </p:nvGrpSpPr>
        <p:grpSpPr>
          <a:xfrm>
            <a:off x="8479213" y="4858032"/>
            <a:ext cx="1264281" cy="1531459"/>
            <a:chOff x="8479213" y="4858032"/>
            <a:chExt cx="1264281" cy="1531459"/>
          </a:xfrm>
        </p:grpSpPr>
        <p:pic>
          <p:nvPicPr>
            <p:cNvPr id="37" name="Graphic 36">
              <a:extLst>
                <a:ext uri="{FF2B5EF4-FFF2-40B4-BE49-F238E27FC236}">
                  <a16:creationId xmlns:a16="http://schemas.microsoft.com/office/drawing/2014/main" id="{99724DCB-7371-4395-A27A-AAA802009ED1}"/>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a:xfrm>
              <a:off x="8591494" y="5211891"/>
              <a:ext cx="1152000" cy="1177600"/>
            </a:xfrm>
            <a:prstGeom prst="rect">
              <a:avLst/>
            </a:prstGeom>
          </p:spPr>
        </p:pic>
        <p:pic>
          <p:nvPicPr>
            <p:cNvPr id="38" name="Graphic 37">
              <a:extLst>
                <a:ext uri="{FF2B5EF4-FFF2-40B4-BE49-F238E27FC236}">
                  <a16:creationId xmlns:a16="http://schemas.microsoft.com/office/drawing/2014/main" id="{922ED2DB-EA34-4295-9213-546629654A12}"/>
                </a:ext>
              </a:extLst>
            </p:cNvPr>
            <p:cNvPicPr>
              <a:picLocks noChangeAspect="1"/>
            </p:cNvPicPr>
            <p:nvPr userDrawn="1"/>
          </p:nvPicPr>
          <p:blipFill>
            <a:blip r:embed="rId44">
              <a:extLst>
                <a:ext uri="{96DAC541-7B7A-43D3-8B79-37D633B846F1}">
                  <asvg:svgBlip xmlns:asvg="http://schemas.microsoft.com/office/drawing/2016/SVG/main" r:embed="rId45"/>
                </a:ext>
              </a:extLst>
            </a:blip>
            <a:stretch>
              <a:fillRect/>
            </a:stretch>
          </p:blipFill>
          <p:spPr>
            <a:xfrm>
              <a:off x="8639931" y="5270213"/>
              <a:ext cx="1098000" cy="1073045"/>
            </a:xfrm>
            <a:prstGeom prst="rect">
              <a:avLst/>
            </a:prstGeom>
          </p:spPr>
        </p:pic>
        <p:pic>
          <p:nvPicPr>
            <p:cNvPr id="39" name="Graphic 38">
              <a:extLst>
                <a:ext uri="{FF2B5EF4-FFF2-40B4-BE49-F238E27FC236}">
                  <a16:creationId xmlns:a16="http://schemas.microsoft.com/office/drawing/2014/main" id="{BCA35F9A-9892-4358-AA43-5F552D6128B2}"/>
                </a:ext>
              </a:extLst>
            </p:cNvPr>
            <p:cNvPicPr>
              <a:picLocks noChangeAspect="1"/>
            </p:cNvPicPr>
            <p:nvPr userDrawn="1"/>
          </p:nvPicPr>
          <p:blipFill>
            <a:blip r:embed="rId46">
              <a:extLst>
                <a:ext uri="{96DAC541-7B7A-43D3-8B79-37D633B846F1}">
                  <asvg:svgBlip xmlns:asvg="http://schemas.microsoft.com/office/drawing/2016/SVG/main" r:embed="rId47"/>
                </a:ext>
              </a:extLst>
            </a:blip>
            <a:stretch>
              <a:fillRect/>
            </a:stretch>
          </p:blipFill>
          <p:spPr>
            <a:xfrm>
              <a:off x="8479213" y="4858032"/>
              <a:ext cx="1049013" cy="1432800"/>
            </a:xfrm>
            <a:prstGeom prst="rect">
              <a:avLst/>
            </a:prstGeom>
          </p:spPr>
        </p:pic>
      </p:grpSp>
      <p:grpSp>
        <p:nvGrpSpPr>
          <p:cNvPr id="50" name="Group 49">
            <a:extLst>
              <a:ext uri="{FF2B5EF4-FFF2-40B4-BE49-F238E27FC236}">
                <a16:creationId xmlns:a16="http://schemas.microsoft.com/office/drawing/2014/main" id="{45B527B1-4B5D-4511-B9D2-1A42771771EB}"/>
              </a:ext>
            </a:extLst>
          </p:cNvPr>
          <p:cNvGrpSpPr/>
          <p:nvPr userDrawn="1"/>
        </p:nvGrpSpPr>
        <p:grpSpPr>
          <a:xfrm>
            <a:off x="9981031" y="4523186"/>
            <a:ext cx="1346597" cy="1837513"/>
            <a:chOff x="9981031" y="4523186"/>
            <a:chExt cx="1346597" cy="1837513"/>
          </a:xfrm>
        </p:grpSpPr>
        <p:pic>
          <p:nvPicPr>
            <p:cNvPr id="48" name="Graphic 47">
              <a:extLst>
                <a:ext uri="{FF2B5EF4-FFF2-40B4-BE49-F238E27FC236}">
                  <a16:creationId xmlns:a16="http://schemas.microsoft.com/office/drawing/2014/main" id="{79729FBD-6C8E-46E7-825D-2A55CEAEFFC0}"/>
                </a:ext>
              </a:extLst>
            </p:cNvPr>
            <p:cNvPicPr>
              <a:picLocks noChangeAspect="1"/>
            </p:cNvPicPr>
            <p:nvPr userDrawn="1"/>
          </p:nvPicPr>
          <p:blipFill>
            <a:blip r:embed="rId48">
              <a:extLst>
                <a:ext uri="{96DAC541-7B7A-43D3-8B79-37D633B846F1}">
                  <asvg:svgBlip xmlns:asvg="http://schemas.microsoft.com/office/drawing/2016/SVG/main" r:embed="rId49"/>
                </a:ext>
              </a:extLst>
            </a:blip>
            <a:stretch>
              <a:fillRect/>
            </a:stretch>
          </p:blipFill>
          <p:spPr>
            <a:xfrm>
              <a:off x="10575228" y="4523186"/>
              <a:ext cx="752400" cy="561112"/>
            </a:xfrm>
            <a:prstGeom prst="rect">
              <a:avLst/>
            </a:prstGeom>
          </p:spPr>
        </p:pic>
        <p:pic>
          <p:nvPicPr>
            <p:cNvPr id="41" name="Graphic 40">
              <a:extLst>
                <a:ext uri="{FF2B5EF4-FFF2-40B4-BE49-F238E27FC236}">
                  <a16:creationId xmlns:a16="http://schemas.microsoft.com/office/drawing/2014/main" id="{4480E879-F26E-4046-9ED5-59286D0E3A33}"/>
                </a:ext>
              </a:extLst>
            </p:cNvPr>
            <p:cNvPicPr>
              <a:picLocks noChangeAspect="1"/>
            </p:cNvPicPr>
            <p:nvPr userDrawn="1"/>
          </p:nvPicPr>
          <p:blipFill>
            <a:blip r:embed="rId50">
              <a:extLst>
                <a:ext uri="{96DAC541-7B7A-43D3-8B79-37D633B846F1}">
                  <asvg:svgBlip xmlns:asvg="http://schemas.microsoft.com/office/drawing/2016/SVG/main" r:embed="rId51"/>
                </a:ext>
              </a:extLst>
            </a:blip>
            <a:stretch>
              <a:fillRect/>
            </a:stretch>
          </p:blipFill>
          <p:spPr>
            <a:xfrm>
              <a:off x="10058455" y="5251982"/>
              <a:ext cx="838588" cy="648000"/>
            </a:xfrm>
            <a:prstGeom prst="rect">
              <a:avLst/>
            </a:prstGeom>
          </p:spPr>
        </p:pic>
        <p:pic>
          <p:nvPicPr>
            <p:cNvPr id="43" name="Graphic 42">
              <a:extLst>
                <a:ext uri="{FF2B5EF4-FFF2-40B4-BE49-F238E27FC236}">
                  <a16:creationId xmlns:a16="http://schemas.microsoft.com/office/drawing/2014/main" id="{96527800-01C2-480D-8A19-4C63AAFD2FEA}"/>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9981031" y="4807652"/>
              <a:ext cx="1234800" cy="1553047"/>
            </a:xfrm>
            <a:prstGeom prst="rect">
              <a:avLst/>
            </a:prstGeom>
          </p:spPr>
        </p:pic>
        <p:pic>
          <p:nvPicPr>
            <p:cNvPr id="42" name="Graphic 41">
              <a:extLst>
                <a:ext uri="{FF2B5EF4-FFF2-40B4-BE49-F238E27FC236}">
                  <a16:creationId xmlns:a16="http://schemas.microsoft.com/office/drawing/2014/main" id="{30414D8A-EB37-42C5-8DAD-55AD7E91D4CC}"/>
                </a:ext>
              </a:extLst>
            </p:cNvPr>
            <p:cNvPicPr>
              <a:picLocks noChangeAspect="1"/>
            </p:cNvPicPr>
            <p:nvPr userDrawn="1"/>
          </p:nvPicPr>
          <p:blipFill>
            <a:blip r:embed="rId54">
              <a:extLst>
                <a:ext uri="{96DAC541-7B7A-43D3-8B79-37D633B846F1}">
                  <asvg:svgBlip xmlns:asvg="http://schemas.microsoft.com/office/drawing/2016/SVG/main" r:embed="rId55"/>
                </a:ext>
              </a:extLst>
            </a:blip>
            <a:stretch>
              <a:fillRect/>
            </a:stretch>
          </p:blipFill>
          <p:spPr>
            <a:xfrm>
              <a:off x="10219737" y="4821558"/>
              <a:ext cx="941914" cy="1069200"/>
            </a:xfrm>
            <a:prstGeom prst="rect">
              <a:avLst/>
            </a:prstGeom>
          </p:spPr>
        </p:pic>
        <p:pic>
          <p:nvPicPr>
            <p:cNvPr id="44" name="Graphic 43">
              <a:extLst>
                <a:ext uri="{FF2B5EF4-FFF2-40B4-BE49-F238E27FC236}">
                  <a16:creationId xmlns:a16="http://schemas.microsoft.com/office/drawing/2014/main" id="{EF35E6FB-2927-4F68-B0DE-82A8C51B9BAB}"/>
                </a:ext>
              </a:extLst>
            </p:cNvPr>
            <p:cNvPicPr>
              <a:picLocks noChangeAspect="1"/>
            </p:cNvPicPr>
            <p:nvPr userDrawn="1"/>
          </p:nvPicPr>
          <p:blipFill>
            <a:blip r:embed="rId56">
              <a:extLst>
                <a:ext uri="{96DAC541-7B7A-43D3-8B79-37D633B846F1}">
                  <asvg:svgBlip xmlns:asvg="http://schemas.microsoft.com/office/drawing/2016/SVG/main" r:embed="rId57"/>
                </a:ext>
              </a:extLst>
            </a:blip>
            <a:stretch>
              <a:fillRect/>
            </a:stretch>
          </p:blipFill>
          <p:spPr>
            <a:xfrm>
              <a:off x="10111823" y="5030615"/>
              <a:ext cx="907200" cy="1098862"/>
            </a:xfrm>
            <a:prstGeom prst="rect">
              <a:avLst/>
            </a:prstGeom>
          </p:spPr>
        </p:pic>
        <p:pic>
          <p:nvPicPr>
            <p:cNvPr id="45" name="Graphic 44">
              <a:extLst>
                <a:ext uri="{FF2B5EF4-FFF2-40B4-BE49-F238E27FC236}">
                  <a16:creationId xmlns:a16="http://schemas.microsoft.com/office/drawing/2014/main" id="{1974A4F7-0AA8-4F69-9286-869D85C81971}"/>
                </a:ext>
              </a:extLst>
            </p:cNvPr>
            <p:cNvPicPr>
              <a:picLocks noChangeAspect="1"/>
            </p:cNvPicPr>
            <p:nvPr userDrawn="1"/>
          </p:nvPicPr>
          <p:blipFill>
            <a:blip r:embed="rId58">
              <a:extLst>
                <a:ext uri="{96DAC541-7B7A-43D3-8B79-37D633B846F1}">
                  <asvg:svgBlip xmlns:asvg="http://schemas.microsoft.com/office/drawing/2016/SVG/main" r:embed="rId59"/>
                </a:ext>
              </a:extLst>
            </a:blip>
            <a:stretch>
              <a:fillRect/>
            </a:stretch>
          </p:blipFill>
          <p:spPr>
            <a:xfrm>
              <a:off x="10136028" y="5036697"/>
              <a:ext cx="878400" cy="1311235"/>
            </a:xfrm>
            <a:prstGeom prst="rect">
              <a:avLst/>
            </a:prstGeom>
          </p:spPr>
        </p:pic>
        <p:pic>
          <p:nvPicPr>
            <p:cNvPr id="46" name="Graphic 45">
              <a:extLst>
                <a:ext uri="{FF2B5EF4-FFF2-40B4-BE49-F238E27FC236}">
                  <a16:creationId xmlns:a16="http://schemas.microsoft.com/office/drawing/2014/main" id="{7B61D53E-5D83-41A6-8730-C8BAAB7AAD0E}"/>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10213212" y="5022921"/>
              <a:ext cx="646870" cy="1090800"/>
            </a:xfrm>
            <a:prstGeom prst="rect">
              <a:avLst/>
            </a:prstGeom>
          </p:spPr>
        </p:pic>
        <p:pic>
          <p:nvPicPr>
            <p:cNvPr id="49" name="Graphic 48">
              <a:extLst>
                <a:ext uri="{FF2B5EF4-FFF2-40B4-BE49-F238E27FC236}">
                  <a16:creationId xmlns:a16="http://schemas.microsoft.com/office/drawing/2014/main" id="{E74E6098-7D29-483E-B538-CB2F24AFD6DF}"/>
                </a:ext>
              </a:extLst>
            </p:cNvPr>
            <p:cNvPicPr>
              <a:picLocks noChangeAspect="1"/>
            </p:cNvPicPr>
            <p:nvPr userDrawn="1"/>
          </p:nvPicPr>
          <p:blipFill>
            <a:blip r:embed="rId62">
              <a:extLst>
                <a:ext uri="{96DAC541-7B7A-43D3-8B79-37D633B846F1}">
                  <asvg:svgBlip xmlns:asvg="http://schemas.microsoft.com/office/drawing/2016/SVG/main" r:embed="rId63"/>
                </a:ext>
              </a:extLst>
            </a:blip>
            <a:stretch>
              <a:fillRect/>
            </a:stretch>
          </p:blipFill>
          <p:spPr>
            <a:xfrm>
              <a:off x="10266419" y="5118774"/>
              <a:ext cx="748800" cy="568055"/>
            </a:xfrm>
            <a:prstGeom prst="rect">
              <a:avLst/>
            </a:prstGeom>
          </p:spPr>
        </p:pic>
      </p:grpSp>
    </p:spTree>
    <p:extLst>
      <p:ext uri="{BB962C8B-B14F-4D97-AF65-F5344CB8AC3E}">
        <p14:creationId xmlns:p14="http://schemas.microsoft.com/office/powerpoint/2010/main" val="27272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AC620E-F230-43C8-AE71-1CDE58EAAB29}"/>
              </a:ext>
            </a:extLst>
          </p:cNvPr>
          <p:cNvSpPr/>
          <p:nvPr userDrawn="1"/>
        </p:nvSpPr>
        <p:spPr>
          <a:xfrm rot="355544">
            <a:off x="884964" y="1229586"/>
            <a:ext cx="2684794" cy="486932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Graphic 30">
            <a:extLst>
              <a:ext uri="{FF2B5EF4-FFF2-40B4-BE49-F238E27FC236}">
                <a16:creationId xmlns:a16="http://schemas.microsoft.com/office/drawing/2014/main" id="{B648EEBC-E2B3-460F-9ACB-93A00A5642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911401">
            <a:off x="4515574" y="2743728"/>
            <a:ext cx="3538150" cy="3538150"/>
          </a:xfrm>
          <a:prstGeom prst="rect">
            <a:avLst/>
          </a:prstGeom>
        </p:spPr>
      </p:pic>
      <p:sp>
        <p:nvSpPr>
          <p:cNvPr id="32" name="Picture Placeholder 18">
            <a:extLst>
              <a:ext uri="{FF2B5EF4-FFF2-40B4-BE49-F238E27FC236}">
                <a16:creationId xmlns:a16="http://schemas.microsoft.com/office/drawing/2014/main" id="{7E2B4FE0-FFAD-4B79-83E0-C510BE9F6507}"/>
              </a:ext>
            </a:extLst>
          </p:cNvPr>
          <p:cNvSpPr>
            <a:spLocks noGrp="1"/>
          </p:cNvSpPr>
          <p:nvPr>
            <p:ph type="pic" sz="quarter" idx="15" hasCustomPrompt="1"/>
          </p:nvPr>
        </p:nvSpPr>
        <p:spPr>
          <a:xfrm rot="21291548">
            <a:off x="4437385" y="2672257"/>
            <a:ext cx="3212357" cy="3212357"/>
          </a:xfrm>
          <a:ln w="155575"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sp>
        <p:nvSpPr>
          <p:cNvPr id="13" name="Picture Placeholder 18">
            <a:extLst>
              <a:ext uri="{FF2B5EF4-FFF2-40B4-BE49-F238E27FC236}">
                <a16:creationId xmlns:a16="http://schemas.microsoft.com/office/drawing/2014/main" id="{A3D6A39E-7E3F-497D-9C39-2A588E6B8873}"/>
              </a:ext>
            </a:extLst>
          </p:cNvPr>
          <p:cNvSpPr>
            <a:spLocks noGrp="1"/>
          </p:cNvSpPr>
          <p:nvPr>
            <p:ph type="pic" sz="quarter" idx="13" hasCustomPrompt="1"/>
          </p:nvPr>
        </p:nvSpPr>
        <p:spPr>
          <a:xfrm rot="380147">
            <a:off x="796876" y="1084484"/>
            <a:ext cx="2570123" cy="4705838"/>
          </a:xfrm>
          <a:ln w="136525"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14" name="Graphic 13">
            <a:extLst>
              <a:ext uri="{FF2B5EF4-FFF2-40B4-BE49-F238E27FC236}">
                <a16:creationId xmlns:a16="http://schemas.microsoft.com/office/drawing/2014/main" id="{147868C3-81E2-4A84-B19E-E56B99DDE99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06000" y="6162018"/>
            <a:ext cx="352800" cy="327600"/>
          </a:xfrm>
          <a:prstGeom prst="rect">
            <a:avLst/>
          </a:prstGeom>
        </p:spPr>
      </p:pic>
      <p:pic>
        <p:nvPicPr>
          <p:cNvPr id="19" name="Graphic 18">
            <a:extLst>
              <a:ext uri="{FF2B5EF4-FFF2-40B4-BE49-F238E27FC236}">
                <a16:creationId xmlns:a16="http://schemas.microsoft.com/office/drawing/2014/main" id="{01FE2C92-F4DE-451C-BEE6-AFB977658B3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25633" y="17382"/>
            <a:ext cx="5040519" cy="2118958"/>
          </a:xfrm>
          <a:prstGeom prst="rect">
            <a:avLst/>
          </a:prstGeom>
        </p:spPr>
      </p:pic>
      <p:sp>
        <p:nvSpPr>
          <p:cNvPr id="7" name="Slide Number Placeholder 6">
            <a:extLst>
              <a:ext uri="{FF2B5EF4-FFF2-40B4-BE49-F238E27FC236}">
                <a16:creationId xmlns:a16="http://schemas.microsoft.com/office/drawing/2014/main" id="{94463C7F-0BBE-4574-9B8C-78B70956E2C5}"/>
              </a:ext>
            </a:extLst>
          </p:cNvPr>
          <p:cNvSpPr>
            <a:spLocks noGrp="1"/>
          </p:cNvSpPr>
          <p:nvPr>
            <p:ph type="sldNum" sz="quarter" idx="12"/>
          </p:nvPr>
        </p:nvSpPr>
        <p:spPr/>
        <p:txBody>
          <a:bodyPr/>
          <a:lstStyle/>
          <a:p>
            <a:fld id="{7C6CE3E5-0223-4853-9C86-64C7A4ED7BD8}" type="slidenum">
              <a:rPr lang="en-US" smtClean="0"/>
              <a:t>‹#›</a:t>
            </a:fld>
            <a:endParaRPr lang="en-US" dirty="0"/>
          </a:p>
        </p:txBody>
      </p:sp>
      <p:pic>
        <p:nvPicPr>
          <p:cNvPr id="9" name="Graphic 8">
            <a:extLst>
              <a:ext uri="{FF2B5EF4-FFF2-40B4-BE49-F238E27FC236}">
                <a16:creationId xmlns:a16="http://schemas.microsoft.com/office/drawing/2014/main" id="{8DEE29E6-8E44-40CC-BE66-4117F07014F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510204" y="5701764"/>
            <a:ext cx="445091" cy="432000"/>
          </a:xfrm>
          <a:prstGeom prst="rect">
            <a:avLst/>
          </a:prstGeom>
        </p:spPr>
      </p:pic>
      <p:pic>
        <p:nvPicPr>
          <p:cNvPr id="10" name="Graphic 9">
            <a:extLst>
              <a:ext uri="{FF2B5EF4-FFF2-40B4-BE49-F238E27FC236}">
                <a16:creationId xmlns:a16="http://schemas.microsoft.com/office/drawing/2014/main" id="{4D76D187-7644-46ED-86D9-7BEB20B9CB1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65347" y="6224487"/>
            <a:ext cx="445091" cy="432000"/>
          </a:xfrm>
          <a:prstGeom prst="rect">
            <a:avLst/>
          </a:prstGeom>
        </p:spPr>
      </p:pic>
      <p:pic>
        <p:nvPicPr>
          <p:cNvPr id="11" name="Graphic 10">
            <a:extLst>
              <a:ext uri="{FF2B5EF4-FFF2-40B4-BE49-F238E27FC236}">
                <a16:creationId xmlns:a16="http://schemas.microsoft.com/office/drawing/2014/main" id="{29DBB067-92E7-4677-A519-74B52625B26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230756" y="1764102"/>
            <a:ext cx="445091" cy="432000"/>
          </a:xfrm>
          <a:prstGeom prst="rect">
            <a:avLst/>
          </a:prstGeom>
        </p:spPr>
      </p:pic>
      <p:pic>
        <p:nvPicPr>
          <p:cNvPr id="18" name="Graphic 17">
            <a:extLst>
              <a:ext uri="{FF2B5EF4-FFF2-40B4-BE49-F238E27FC236}">
                <a16:creationId xmlns:a16="http://schemas.microsoft.com/office/drawing/2014/main" id="{38FE331A-AA11-4065-82E0-4D8502446B9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901706" y="-1165"/>
            <a:ext cx="4900094" cy="2028162"/>
          </a:xfrm>
          <a:prstGeom prst="rect">
            <a:avLst/>
          </a:prstGeom>
        </p:spPr>
      </p:pic>
      <p:sp>
        <p:nvSpPr>
          <p:cNvPr id="2" name="Title 1">
            <a:extLst>
              <a:ext uri="{FF2B5EF4-FFF2-40B4-BE49-F238E27FC236}">
                <a16:creationId xmlns:a16="http://schemas.microsoft.com/office/drawing/2014/main" id="{99042495-B43C-440B-849D-7E253BF03A1E}"/>
              </a:ext>
            </a:extLst>
          </p:cNvPr>
          <p:cNvSpPr>
            <a:spLocks noGrp="1"/>
          </p:cNvSpPr>
          <p:nvPr>
            <p:ph type="title" hasCustomPrompt="1"/>
          </p:nvPr>
        </p:nvSpPr>
        <p:spPr>
          <a:xfrm rot="20934804">
            <a:off x="4047322" y="258884"/>
            <a:ext cx="4789477" cy="1325563"/>
          </a:xfrm>
        </p:spPr>
        <p:txBody>
          <a:bodyPr>
            <a:noAutofit/>
          </a:bodyPr>
          <a:lstStyle>
            <a:lvl1pPr algn="ctr">
              <a:defRPr sz="4800" b="1">
                <a:solidFill>
                  <a:schemeClr val="bg1"/>
                </a:solidFill>
              </a:defRPr>
            </a:lvl1pPr>
          </a:lstStyle>
          <a:p>
            <a:r>
              <a:rPr lang="en-US" dirty="0"/>
              <a:t>SLIDE TITLE</a:t>
            </a:r>
          </a:p>
        </p:txBody>
      </p:sp>
      <p:pic>
        <p:nvPicPr>
          <p:cNvPr id="27" name="Graphic 26">
            <a:extLst>
              <a:ext uri="{FF2B5EF4-FFF2-40B4-BE49-F238E27FC236}">
                <a16:creationId xmlns:a16="http://schemas.microsoft.com/office/drawing/2014/main" id="{16FD84D5-1F0B-4C69-B866-12C2038C896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167912" y="6134297"/>
            <a:ext cx="445091" cy="432000"/>
          </a:xfrm>
          <a:prstGeom prst="rect">
            <a:avLst/>
          </a:prstGeom>
        </p:spPr>
      </p:pic>
      <p:pic>
        <p:nvPicPr>
          <p:cNvPr id="28" name="Graphic 27">
            <a:extLst>
              <a:ext uri="{FF2B5EF4-FFF2-40B4-BE49-F238E27FC236}">
                <a16:creationId xmlns:a16="http://schemas.microsoft.com/office/drawing/2014/main" id="{CC847A2F-5669-4A62-9E97-8056D8FC31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430419" y="2134453"/>
            <a:ext cx="445091" cy="432000"/>
          </a:xfrm>
          <a:prstGeom prst="rect">
            <a:avLst/>
          </a:prstGeom>
        </p:spPr>
      </p:pic>
      <p:pic>
        <p:nvPicPr>
          <p:cNvPr id="29" name="Graphic 28">
            <a:extLst>
              <a:ext uri="{FF2B5EF4-FFF2-40B4-BE49-F238E27FC236}">
                <a16:creationId xmlns:a16="http://schemas.microsoft.com/office/drawing/2014/main" id="{4B43BB89-2AA0-4902-B85D-FD5AADA3486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361388" y="662528"/>
            <a:ext cx="445091" cy="432000"/>
          </a:xfrm>
          <a:prstGeom prst="rect">
            <a:avLst/>
          </a:prstGeom>
        </p:spPr>
      </p:pic>
      <p:sp>
        <p:nvSpPr>
          <p:cNvPr id="23" name="Rectangle 22">
            <a:extLst>
              <a:ext uri="{FF2B5EF4-FFF2-40B4-BE49-F238E27FC236}">
                <a16:creationId xmlns:a16="http://schemas.microsoft.com/office/drawing/2014/main" id="{8B66A7BE-DC5A-4486-B22E-E4A0B7B82C8E}"/>
              </a:ext>
            </a:extLst>
          </p:cNvPr>
          <p:cNvSpPr/>
          <p:nvPr userDrawn="1"/>
        </p:nvSpPr>
        <p:spPr>
          <a:xfrm rot="21201716">
            <a:off x="8764623" y="1128460"/>
            <a:ext cx="2684794" cy="486932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icture Placeholder 18">
            <a:extLst>
              <a:ext uri="{FF2B5EF4-FFF2-40B4-BE49-F238E27FC236}">
                <a16:creationId xmlns:a16="http://schemas.microsoft.com/office/drawing/2014/main" id="{BB0C50C9-04D1-419D-8136-631AF0BC0EA5}"/>
              </a:ext>
            </a:extLst>
          </p:cNvPr>
          <p:cNvSpPr>
            <a:spLocks noGrp="1"/>
          </p:cNvSpPr>
          <p:nvPr>
            <p:ph type="pic" sz="quarter" idx="16" hasCustomPrompt="1"/>
          </p:nvPr>
        </p:nvSpPr>
        <p:spPr>
          <a:xfrm rot="21226319">
            <a:off x="8620263" y="1039630"/>
            <a:ext cx="2570123" cy="4705838"/>
          </a:xfrm>
          <a:ln w="136525"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spTree>
    <p:extLst>
      <p:ext uri="{BB962C8B-B14F-4D97-AF65-F5344CB8AC3E}">
        <p14:creationId xmlns:p14="http://schemas.microsoft.com/office/powerpoint/2010/main" val="4229922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27251494-8079-479C-9C35-28716418D4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23638">
            <a:off x="8053444" y="4441713"/>
            <a:ext cx="1985554" cy="1985554"/>
          </a:xfrm>
          <a:prstGeom prst="rect">
            <a:avLst/>
          </a:prstGeom>
        </p:spPr>
      </p:pic>
      <p:sp>
        <p:nvSpPr>
          <p:cNvPr id="42" name="Picture Placeholder 18">
            <a:extLst>
              <a:ext uri="{FF2B5EF4-FFF2-40B4-BE49-F238E27FC236}">
                <a16:creationId xmlns:a16="http://schemas.microsoft.com/office/drawing/2014/main" id="{51F9620B-4D78-4F61-AD13-59065D4D248B}"/>
              </a:ext>
            </a:extLst>
          </p:cNvPr>
          <p:cNvSpPr>
            <a:spLocks noGrp="1"/>
          </p:cNvSpPr>
          <p:nvPr>
            <p:ph type="pic" sz="quarter" idx="23" hasCustomPrompt="1"/>
          </p:nvPr>
        </p:nvSpPr>
        <p:spPr>
          <a:xfrm rot="603785">
            <a:off x="7991837" y="4266085"/>
            <a:ext cx="1802725" cy="1802725"/>
          </a:xfrm>
          <a:ln w="1079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21" name="Graphic 20">
            <a:extLst>
              <a:ext uri="{FF2B5EF4-FFF2-40B4-BE49-F238E27FC236}">
                <a16:creationId xmlns:a16="http://schemas.microsoft.com/office/drawing/2014/main" id="{E8424F55-C56B-46CF-8046-3851602A50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92808">
            <a:off x="1169439" y="4669226"/>
            <a:ext cx="1985554" cy="1985554"/>
          </a:xfrm>
          <a:prstGeom prst="rect">
            <a:avLst/>
          </a:prstGeom>
        </p:spPr>
      </p:pic>
      <p:sp>
        <p:nvSpPr>
          <p:cNvPr id="22" name="Picture Placeholder 18">
            <a:extLst>
              <a:ext uri="{FF2B5EF4-FFF2-40B4-BE49-F238E27FC236}">
                <a16:creationId xmlns:a16="http://schemas.microsoft.com/office/drawing/2014/main" id="{28D35364-8817-455D-A41B-A24F337EC35C}"/>
              </a:ext>
            </a:extLst>
          </p:cNvPr>
          <p:cNvSpPr>
            <a:spLocks noGrp="1"/>
          </p:cNvSpPr>
          <p:nvPr>
            <p:ph type="pic" sz="quarter" idx="19" hasCustomPrompt="1"/>
          </p:nvPr>
        </p:nvSpPr>
        <p:spPr>
          <a:xfrm rot="572955">
            <a:off x="1121900" y="4507666"/>
            <a:ext cx="1802725" cy="1802725"/>
          </a:xfrm>
          <a:ln w="1079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4" name="Graphic 3">
            <a:extLst>
              <a:ext uri="{FF2B5EF4-FFF2-40B4-BE49-F238E27FC236}">
                <a16:creationId xmlns:a16="http://schemas.microsoft.com/office/drawing/2014/main" id="{06E48C54-2BB4-49BD-A261-146616CB3A8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10191" y="84703"/>
            <a:ext cx="5254875" cy="2394000"/>
          </a:xfrm>
          <a:prstGeom prst="rect">
            <a:avLst/>
          </a:prstGeom>
        </p:spPr>
      </p:pic>
      <p:pic>
        <p:nvPicPr>
          <p:cNvPr id="14" name="Graphic 13">
            <a:extLst>
              <a:ext uri="{FF2B5EF4-FFF2-40B4-BE49-F238E27FC236}">
                <a16:creationId xmlns:a16="http://schemas.microsoft.com/office/drawing/2014/main" id="{147868C3-81E2-4A84-B19E-E56B99DDE99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406000" y="6162018"/>
            <a:ext cx="352800" cy="327600"/>
          </a:xfrm>
          <a:prstGeom prst="rect">
            <a:avLst/>
          </a:prstGeom>
        </p:spPr>
      </p:pic>
      <p:sp>
        <p:nvSpPr>
          <p:cNvPr id="7" name="Slide Number Placeholder 6">
            <a:extLst>
              <a:ext uri="{FF2B5EF4-FFF2-40B4-BE49-F238E27FC236}">
                <a16:creationId xmlns:a16="http://schemas.microsoft.com/office/drawing/2014/main" id="{94463C7F-0BBE-4574-9B8C-78B70956E2C5}"/>
              </a:ext>
            </a:extLst>
          </p:cNvPr>
          <p:cNvSpPr>
            <a:spLocks noGrp="1"/>
          </p:cNvSpPr>
          <p:nvPr>
            <p:ph type="sldNum" sz="quarter" idx="12"/>
          </p:nvPr>
        </p:nvSpPr>
        <p:spPr/>
        <p:txBody>
          <a:bodyPr/>
          <a:lstStyle/>
          <a:p>
            <a:fld id="{7C6CE3E5-0223-4853-9C86-64C7A4ED7BD8}" type="slidenum">
              <a:rPr lang="en-US" smtClean="0"/>
              <a:t>‹#›</a:t>
            </a:fld>
            <a:endParaRPr lang="en-US" dirty="0"/>
          </a:p>
        </p:txBody>
      </p:sp>
      <p:pic>
        <p:nvPicPr>
          <p:cNvPr id="9" name="Graphic 8">
            <a:extLst>
              <a:ext uri="{FF2B5EF4-FFF2-40B4-BE49-F238E27FC236}">
                <a16:creationId xmlns:a16="http://schemas.microsoft.com/office/drawing/2014/main" id="{8DEE29E6-8E44-40CC-BE66-4117F07014F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17390" y="490460"/>
            <a:ext cx="445091" cy="432000"/>
          </a:xfrm>
          <a:prstGeom prst="rect">
            <a:avLst/>
          </a:prstGeom>
        </p:spPr>
      </p:pic>
      <p:pic>
        <p:nvPicPr>
          <p:cNvPr id="10" name="Graphic 9">
            <a:extLst>
              <a:ext uri="{FF2B5EF4-FFF2-40B4-BE49-F238E27FC236}">
                <a16:creationId xmlns:a16="http://schemas.microsoft.com/office/drawing/2014/main" id="{4D76D187-7644-46ED-86D9-7BEB20B9CB1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471627" y="2012022"/>
            <a:ext cx="445091" cy="432000"/>
          </a:xfrm>
          <a:prstGeom prst="rect">
            <a:avLst/>
          </a:prstGeom>
        </p:spPr>
      </p:pic>
      <p:pic>
        <p:nvPicPr>
          <p:cNvPr id="11" name="Graphic 10">
            <a:extLst>
              <a:ext uri="{FF2B5EF4-FFF2-40B4-BE49-F238E27FC236}">
                <a16:creationId xmlns:a16="http://schemas.microsoft.com/office/drawing/2014/main" id="{29DBB067-92E7-4677-A519-74B52625B26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4814" y="4552611"/>
            <a:ext cx="445091" cy="432000"/>
          </a:xfrm>
          <a:prstGeom prst="rect">
            <a:avLst/>
          </a:prstGeom>
        </p:spPr>
      </p:pic>
      <p:pic>
        <p:nvPicPr>
          <p:cNvPr id="12" name="Graphic 11">
            <a:extLst>
              <a:ext uri="{FF2B5EF4-FFF2-40B4-BE49-F238E27FC236}">
                <a16:creationId xmlns:a16="http://schemas.microsoft.com/office/drawing/2014/main" id="{3E5FCF64-EBFF-42DA-A64E-C4FE4E5AF84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443746" y="399365"/>
            <a:ext cx="1315382" cy="900000"/>
          </a:xfrm>
          <a:prstGeom prst="rect">
            <a:avLst/>
          </a:prstGeom>
        </p:spPr>
      </p:pic>
      <p:pic>
        <p:nvPicPr>
          <p:cNvPr id="27" name="Graphic 26">
            <a:extLst>
              <a:ext uri="{FF2B5EF4-FFF2-40B4-BE49-F238E27FC236}">
                <a16:creationId xmlns:a16="http://schemas.microsoft.com/office/drawing/2014/main" id="{16FD84D5-1F0B-4C69-B866-12C2038C896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382033" y="6149842"/>
            <a:ext cx="445091" cy="432000"/>
          </a:xfrm>
          <a:prstGeom prst="rect">
            <a:avLst/>
          </a:prstGeom>
        </p:spPr>
      </p:pic>
      <p:pic>
        <p:nvPicPr>
          <p:cNvPr id="28" name="Graphic 27">
            <a:extLst>
              <a:ext uri="{FF2B5EF4-FFF2-40B4-BE49-F238E27FC236}">
                <a16:creationId xmlns:a16="http://schemas.microsoft.com/office/drawing/2014/main" id="{CC847A2F-5669-4A62-9E97-8056D8FC31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557342" y="2997000"/>
            <a:ext cx="445091" cy="432000"/>
          </a:xfrm>
          <a:prstGeom prst="rect">
            <a:avLst/>
          </a:prstGeom>
        </p:spPr>
      </p:pic>
      <p:pic>
        <p:nvPicPr>
          <p:cNvPr id="29" name="Graphic 28">
            <a:extLst>
              <a:ext uri="{FF2B5EF4-FFF2-40B4-BE49-F238E27FC236}">
                <a16:creationId xmlns:a16="http://schemas.microsoft.com/office/drawing/2014/main" id="{4B43BB89-2AA0-4902-B85D-FD5AADA3486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136662" y="735430"/>
            <a:ext cx="445091" cy="432000"/>
          </a:xfrm>
          <a:prstGeom prst="rect">
            <a:avLst/>
          </a:prstGeom>
        </p:spPr>
      </p:pic>
      <p:pic>
        <p:nvPicPr>
          <p:cNvPr id="3" name="Graphic 2">
            <a:extLst>
              <a:ext uri="{FF2B5EF4-FFF2-40B4-BE49-F238E27FC236}">
                <a16:creationId xmlns:a16="http://schemas.microsoft.com/office/drawing/2014/main" id="{CDE3E08D-783F-43E6-B668-89C1FC2F81D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914297" y="23142"/>
            <a:ext cx="5199560" cy="2196698"/>
          </a:xfrm>
          <a:prstGeom prst="rect">
            <a:avLst/>
          </a:prstGeom>
        </p:spPr>
      </p:pic>
      <p:sp>
        <p:nvSpPr>
          <p:cNvPr id="2" name="Title 1">
            <a:extLst>
              <a:ext uri="{FF2B5EF4-FFF2-40B4-BE49-F238E27FC236}">
                <a16:creationId xmlns:a16="http://schemas.microsoft.com/office/drawing/2014/main" id="{99042495-B43C-440B-849D-7E253BF03A1E}"/>
              </a:ext>
            </a:extLst>
          </p:cNvPr>
          <p:cNvSpPr>
            <a:spLocks noGrp="1"/>
          </p:cNvSpPr>
          <p:nvPr>
            <p:ph type="title" hasCustomPrompt="1"/>
          </p:nvPr>
        </p:nvSpPr>
        <p:spPr>
          <a:xfrm rot="690322">
            <a:off x="3984668" y="413803"/>
            <a:ext cx="5060266" cy="1325563"/>
          </a:xfrm>
        </p:spPr>
        <p:txBody>
          <a:bodyPr>
            <a:noAutofit/>
          </a:bodyPr>
          <a:lstStyle>
            <a:lvl1pPr algn="ctr">
              <a:defRPr sz="4800" b="1">
                <a:solidFill>
                  <a:schemeClr val="bg1"/>
                </a:solidFill>
              </a:defRPr>
            </a:lvl1pPr>
          </a:lstStyle>
          <a:p>
            <a:r>
              <a:rPr lang="en-US" dirty="0"/>
              <a:t>SLIDE TITLE</a:t>
            </a:r>
          </a:p>
        </p:txBody>
      </p:sp>
      <p:pic>
        <p:nvPicPr>
          <p:cNvPr id="24" name="Graphic 23">
            <a:extLst>
              <a:ext uri="{FF2B5EF4-FFF2-40B4-BE49-F238E27FC236}">
                <a16:creationId xmlns:a16="http://schemas.microsoft.com/office/drawing/2014/main" id="{2D5F5171-FFBF-42C5-97E7-F02CA458BDC9}"/>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rot="2859562">
            <a:off x="2074792" y="592224"/>
            <a:ext cx="900000" cy="1414283"/>
          </a:xfrm>
          <a:prstGeom prst="rect">
            <a:avLst/>
          </a:prstGeom>
        </p:spPr>
      </p:pic>
      <p:pic>
        <p:nvPicPr>
          <p:cNvPr id="36" name="Graphic 35">
            <a:extLst>
              <a:ext uri="{FF2B5EF4-FFF2-40B4-BE49-F238E27FC236}">
                <a16:creationId xmlns:a16="http://schemas.microsoft.com/office/drawing/2014/main" id="{B963E77E-81B0-4112-9E69-2702F1B595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23638">
            <a:off x="1063881" y="2303183"/>
            <a:ext cx="1985554" cy="1985554"/>
          </a:xfrm>
          <a:prstGeom prst="rect">
            <a:avLst/>
          </a:prstGeom>
        </p:spPr>
      </p:pic>
      <p:sp>
        <p:nvSpPr>
          <p:cNvPr id="37" name="Picture Placeholder 18">
            <a:extLst>
              <a:ext uri="{FF2B5EF4-FFF2-40B4-BE49-F238E27FC236}">
                <a16:creationId xmlns:a16="http://schemas.microsoft.com/office/drawing/2014/main" id="{91B85E9D-8013-47EA-899B-644506C8FA44}"/>
              </a:ext>
            </a:extLst>
          </p:cNvPr>
          <p:cNvSpPr>
            <a:spLocks noGrp="1"/>
          </p:cNvSpPr>
          <p:nvPr>
            <p:ph type="pic" sz="quarter" idx="17" hasCustomPrompt="1"/>
          </p:nvPr>
        </p:nvSpPr>
        <p:spPr>
          <a:xfrm rot="603785">
            <a:off x="1016342" y="2113487"/>
            <a:ext cx="1802725" cy="1802725"/>
          </a:xfrm>
          <a:ln w="1079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26" name="Graphic 25">
            <a:extLst>
              <a:ext uri="{FF2B5EF4-FFF2-40B4-BE49-F238E27FC236}">
                <a16:creationId xmlns:a16="http://schemas.microsoft.com/office/drawing/2014/main" id="{7402AAE8-252F-40C4-978E-D8D3C2FA13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96482">
            <a:off x="4083136" y="2839868"/>
            <a:ext cx="3532338" cy="3532338"/>
          </a:xfrm>
          <a:prstGeom prst="rect">
            <a:avLst/>
          </a:prstGeom>
        </p:spPr>
      </p:pic>
      <p:sp>
        <p:nvSpPr>
          <p:cNvPr id="30" name="Picture Placeholder 18">
            <a:extLst>
              <a:ext uri="{FF2B5EF4-FFF2-40B4-BE49-F238E27FC236}">
                <a16:creationId xmlns:a16="http://schemas.microsoft.com/office/drawing/2014/main" id="{084CA540-1488-49D0-B6B4-F44DFA76524C}"/>
              </a:ext>
            </a:extLst>
          </p:cNvPr>
          <p:cNvSpPr>
            <a:spLocks noGrp="1"/>
          </p:cNvSpPr>
          <p:nvPr>
            <p:ph type="pic" sz="quarter" idx="21" hasCustomPrompt="1"/>
          </p:nvPr>
        </p:nvSpPr>
        <p:spPr>
          <a:xfrm rot="676629">
            <a:off x="4010270" y="2689300"/>
            <a:ext cx="3207082" cy="3207082"/>
          </a:xfrm>
          <a:ln w="1333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33" name="Graphic 32">
            <a:extLst>
              <a:ext uri="{FF2B5EF4-FFF2-40B4-BE49-F238E27FC236}">
                <a16:creationId xmlns:a16="http://schemas.microsoft.com/office/drawing/2014/main" id="{B154A068-9E0D-4779-92FE-443F60C3AE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23638">
            <a:off x="9751533" y="2102597"/>
            <a:ext cx="1985554" cy="1985554"/>
          </a:xfrm>
          <a:prstGeom prst="rect">
            <a:avLst/>
          </a:prstGeom>
        </p:spPr>
      </p:pic>
      <p:sp>
        <p:nvSpPr>
          <p:cNvPr id="38" name="Picture Placeholder 18">
            <a:extLst>
              <a:ext uri="{FF2B5EF4-FFF2-40B4-BE49-F238E27FC236}">
                <a16:creationId xmlns:a16="http://schemas.microsoft.com/office/drawing/2014/main" id="{341DB401-06A5-4BE6-B0B8-2556AC0D58DB}"/>
              </a:ext>
            </a:extLst>
          </p:cNvPr>
          <p:cNvSpPr>
            <a:spLocks noGrp="1"/>
          </p:cNvSpPr>
          <p:nvPr>
            <p:ph type="pic" sz="quarter" idx="22" hasCustomPrompt="1"/>
          </p:nvPr>
        </p:nvSpPr>
        <p:spPr>
          <a:xfrm rot="603785">
            <a:off x="9703994" y="1926969"/>
            <a:ext cx="1802725" cy="1802725"/>
          </a:xfrm>
          <a:ln w="1079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grpSp>
        <p:nvGrpSpPr>
          <p:cNvPr id="25" name="Group 24">
            <a:extLst>
              <a:ext uri="{FF2B5EF4-FFF2-40B4-BE49-F238E27FC236}">
                <a16:creationId xmlns:a16="http://schemas.microsoft.com/office/drawing/2014/main" id="{EAA29DA4-5D89-4B73-A9C8-9D21A71914D3}"/>
              </a:ext>
            </a:extLst>
          </p:cNvPr>
          <p:cNvGrpSpPr/>
          <p:nvPr userDrawn="1"/>
        </p:nvGrpSpPr>
        <p:grpSpPr>
          <a:xfrm>
            <a:off x="10553314" y="4290232"/>
            <a:ext cx="1078185" cy="1584000"/>
            <a:chOff x="1083550" y="717765"/>
            <a:chExt cx="1078185" cy="1584000"/>
          </a:xfrm>
        </p:grpSpPr>
        <p:pic>
          <p:nvPicPr>
            <p:cNvPr id="31" name="Graphic 30">
              <a:extLst>
                <a:ext uri="{FF2B5EF4-FFF2-40B4-BE49-F238E27FC236}">
                  <a16:creationId xmlns:a16="http://schemas.microsoft.com/office/drawing/2014/main" id="{C07F09DC-DF85-4B35-9D64-780468BDC8DF}"/>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1083550" y="717765"/>
              <a:ext cx="1078185" cy="1584000"/>
            </a:xfrm>
            <a:prstGeom prst="rect">
              <a:avLst/>
            </a:prstGeom>
          </p:spPr>
        </p:pic>
        <p:pic>
          <p:nvPicPr>
            <p:cNvPr id="32" name="Graphic 31">
              <a:extLst>
                <a:ext uri="{FF2B5EF4-FFF2-40B4-BE49-F238E27FC236}">
                  <a16:creationId xmlns:a16="http://schemas.microsoft.com/office/drawing/2014/main" id="{AEBA2CF0-731A-4F61-8A48-3FBA49751628}"/>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658138" y="1003626"/>
              <a:ext cx="229091" cy="252000"/>
            </a:xfrm>
            <a:prstGeom prst="rect">
              <a:avLst/>
            </a:prstGeom>
          </p:spPr>
        </p:pic>
      </p:grpSp>
    </p:spTree>
    <p:extLst>
      <p:ext uri="{BB962C8B-B14F-4D97-AF65-F5344CB8AC3E}">
        <p14:creationId xmlns:p14="http://schemas.microsoft.com/office/powerpoint/2010/main" val="2027784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_1">
    <p:spTree>
      <p:nvGrpSpPr>
        <p:cNvPr id="1" name=""/>
        <p:cNvGrpSpPr/>
        <p:nvPr/>
      </p:nvGrpSpPr>
      <p:grpSpPr>
        <a:xfrm>
          <a:off x="0" y="0"/>
          <a:ext cx="0" cy="0"/>
          <a:chOff x="0" y="0"/>
          <a:chExt cx="0" cy="0"/>
        </a:xfrm>
      </p:grpSpPr>
      <p:pic>
        <p:nvPicPr>
          <p:cNvPr id="34" name="Graphic 33">
            <a:extLst>
              <a:ext uri="{FF2B5EF4-FFF2-40B4-BE49-F238E27FC236}">
                <a16:creationId xmlns:a16="http://schemas.microsoft.com/office/drawing/2014/main" id="{9B21E13E-3EFD-42A5-9ED3-ED9FB01A99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614615">
            <a:off x="8878029" y="4301443"/>
            <a:ext cx="1985554" cy="1985554"/>
          </a:xfrm>
          <a:prstGeom prst="rect">
            <a:avLst/>
          </a:prstGeom>
        </p:spPr>
      </p:pic>
      <p:sp>
        <p:nvSpPr>
          <p:cNvPr id="35" name="Picture Placeholder 18">
            <a:extLst>
              <a:ext uri="{FF2B5EF4-FFF2-40B4-BE49-F238E27FC236}">
                <a16:creationId xmlns:a16="http://schemas.microsoft.com/office/drawing/2014/main" id="{77500C56-330B-461B-908A-6666F775F7BF}"/>
              </a:ext>
            </a:extLst>
          </p:cNvPr>
          <p:cNvSpPr>
            <a:spLocks noGrp="1"/>
          </p:cNvSpPr>
          <p:nvPr>
            <p:ph type="pic" sz="quarter" idx="24" hasCustomPrompt="1"/>
          </p:nvPr>
        </p:nvSpPr>
        <p:spPr>
          <a:xfrm rot="20994762">
            <a:off x="8763706" y="4222652"/>
            <a:ext cx="1802725" cy="1802725"/>
          </a:xfrm>
          <a:ln w="1079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39" name="Graphic 38">
            <a:extLst>
              <a:ext uri="{FF2B5EF4-FFF2-40B4-BE49-F238E27FC236}">
                <a16:creationId xmlns:a16="http://schemas.microsoft.com/office/drawing/2014/main" id="{27251494-8079-479C-9C35-28716418D4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672499">
            <a:off x="6249973" y="3013928"/>
            <a:ext cx="1985554" cy="1985554"/>
          </a:xfrm>
          <a:prstGeom prst="rect">
            <a:avLst/>
          </a:prstGeom>
        </p:spPr>
      </p:pic>
      <p:sp>
        <p:nvSpPr>
          <p:cNvPr id="42" name="Picture Placeholder 18">
            <a:extLst>
              <a:ext uri="{FF2B5EF4-FFF2-40B4-BE49-F238E27FC236}">
                <a16:creationId xmlns:a16="http://schemas.microsoft.com/office/drawing/2014/main" id="{51F9620B-4D78-4F61-AD13-59065D4D248B}"/>
              </a:ext>
            </a:extLst>
          </p:cNvPr>
          <p:cNvSpPr>
            <a:spLocks noGrp="1"/>
          </p:cNvSpPr>
          <p:nvPr>
            <p:ph type="pic" sz="quarter" idx="23" hasCustomPrompt="1"/>
          </p:nvPr>
        </p:nvSpPr>
        <p:spPr>
          <a:xfrm rot="21052646">
            <a:off x="6142147" y="2916738"/>
            <a:ext cx="1802725" cy="1802725"/>
          </a:xfrm>
          <a:ln w="1079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14" name="Graphic 13">
            <a:extLst>
              <a:ext uri="{FF2B5EF4-FFF2-40B4-BE49-F238E27FC236}">
                <a16:creationId xmlns:a16="http://schemas.microsoft.com/office/drawing/2014/main" id="{147868C3-81E2-4A84-B19E-E56B99DDE99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06000" y="6162018"/>
            <a:ext cx="352800" cy="327600"/>
          </a:xfrm>
          <a:prstGeom prst="rect">
            <a:avLst/>
          </a:prstGeom>
        </p:spPr>
      </p:pic>
      <p:sp>
        <p:nvSpPr>
          <p:cNvPr id="7" name="Slide Number Placeholder 6">
            <a:extLst>
              <a:ext uri="{FF2B5EF4-FFF2-40B4-BE49-F238E27FC236}">
                <a16:creationId xmlns:a16="http://schemas.microsoft.com/office/drawing/2014/main" id="{94463C7F-0BBE-4574-9B8C-78B70956E2C5}"/>
              </a:ext>
            </a:extLst>
          </p:cNvPr>
          <p:cNvSpPr>
            <a:spLocks noGrp="1"/>
          </p:cNvSpPr>
          <p:nvPr>
            <p:ph type="sldNum" sz="quarter" idx="12"/>
          </p:nvPr>
        </p:nvSpPr>
        <p:spPr/>
        <p:txBody>
          <a:bodyPr/>
          <a:lstStyle/>
          <a:p>
            <a:fld id="{7C6CE3E5-0223-4853-9C86-64C7A4ED7BD8}" type="slidenum">
              <a:rPr lang="en-US" smtClean="0"/>
              <a:t>‹#›</a:t>
            </a:fld>
            <a:endParaRPr lang="en-US" dirty="0"/>
          </a:p>
        </p:txBody>
      </p:sp>
      <p:pic>
        <p:nvPicPr>
          <p:cNvPr id="9" name="Graphic 8">
            <a:extLst>
              <a:ext uri="{FF2B5EF4-FFF2-40B4-BE49-F238E27FC236}">
                <a16:creationId xmlns:a16="http://schemas.microsoft.com/office/drawing/2014/main" id="{8DEE29E6-8E44-40CC-BE66-4117F07014F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17390" y="490460"/>
            <a:ext cx="445091" cy="432000"/>
          </a:xfrm>
          <a:prstGeom prst="rect">
            <a:avLst/>
          </a:prstGeom>
        </p:spPr>
      </p:pic>
      <p:pic>
        <p:nvPicPr>
          <p:cNvPr id="10" name="Graphic 9">
            <a:extLst>
              <a:ext uri="{FF2B5EF4-FFF2-40B4-BE49-F238E27FC236}">
                <a16:creationId xmlns:a16="http://schemas.microsoft.com/office/drawing/2014/main" id="{4D76D187-7644-46ED-86D9-7BEB20B9CB1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50026" y="1873389"/>
            <a:ext cx="445091" cy="432000"/>
          </a:xfrm>
          <a:prstGeom prst="rect">
            <a:avLst/>
          </a:prstGeom>
        </p:spPr>
      </p:pic>
      <p:pic>
        <p:nvPicPr>
          <p:cNvPr id="11" name="Graphic 10">
            <a:extLst>
              <a:ext uri="{FF2B5EF4-FFF2-40B4-BE49-F238E27FC236}">
                <a16:creationId xmlns:a16="http://schemas.microsoft.com/office/drawing/2014/main" id="{29DBB067-92E7-4677-A519-74B52625B26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04814" y="4552611"/>
            <a:ext cx="445091" cy="432000"/>
          </a:xfrm>
          <a:prstGeom prst="rect">
            <a:avLst/>
          </a:prstGeom>
        </p:spPr>
      </p:pic>
      <p:pic>
        <p:nvPicPr>
          <p:cNvPr id="12" name="Graphic 11">
            <a:extLst>
              <a:ext uri="{FF2B5EF4-FFF2-40B4-BE49-F238E27FC236}">
                <a16:creationId xmlns:a16="http://schemas.microsoft.com/office/drawing/2014/main" id="{3E5FCF64-EBFF-42DA-A64E-C4FE4E5AF84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rot="19095062">
            <a:off x="1837146" y="501430"/>
            <a:ext cx="1315382" cy="900000"/>
          </a:xfrm>
          <a:prstGeom prst="rect">
            <a:avLst/>
          </a:prstGeom>
        </p:spPr>
      </p:pic>
      <p:pic>
        <p:nvPicPr>
          <p:cNvPr id="28" name="Graphic 27">
            <a:extLst>
              <a:ext uri="{FF2B5EF4-FFF2-40B4-BE49-F238E27FC236}">
                <a16:creationId xmlns:a16="http://schemas.microsoft.com/office/drawing/2014/main" id="{CC847A2F-5669-4A62-9E97-8056D8FC315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984596" y="4918100"/>
            <a:ext cx="445091" cy="432000"/>
          </a:xfrm>
          <a:prstGeom prst="rect">
            <a:avLst/>
          </a:prstGeom>
        </p:spPr>
      </p:pic>
      <p:pic>
        <p:nvPicPr>
          <p:cNvPr id="29" name="Graphic 28">
            <a:extLst>
              <a:ext uri="{FF2B5EF4-FFF2-40B4-BE49-F238E27FC236}">
                <a16:creationId xmlns:a16="http://schemas.microsoft.com/office/drawing/2014/main" id="{4B43BB89-2AA0-4902-B85D-FD5AADA3486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618984" y="2997472"/>
            <a:ext cx="445091" cy="432000"/>
          </a:xfrm>
          <a:prstGeom prst="rect">
            <a:avLst/>
          </a:prstGeom>
        </p:spPr>
      </p:pic>
      <p:pic>
        <p:nvPicPr>
          <p:cNvPr id="26" name="Graphic 25">
            <a:extLst>
              <a:ext uri="{FF2B5EF4-FFF2-40B4-BE49-F238E27FC236}">
                <a16:creationId xmlns:a16="http://schemas.microsoft.com/office/drawing/2014/main" id="{7402AAE8-252F-40C4-978E-D8D3C2FA13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96482">
            <a:off x="1297767" y="2349260"/>
            <a:ext cx="4022734" cy="4022734"/>
          </a:xfrm>
          <a:prstGeom prst="rect">
            <a:avLst/>
          </a:prstGeom>
        </p:spPr>
      </p:pic>
      <p:sp>
        <p:nvSpPr>
          <p:cNvPr id="30" name="Picture Placeholder 18">
            <a:extLst>
              <a:ext uri="{FF2B5EF4-FFF2-40B4-BE49-F238E27FC236}">
                <a16:creationId xmlns:a16="http://schemas.microsoft.com/office/drawing/2014/main" id="{084CA540-1488-49D0-B6B4-F44DFA76524C}"/>
              </a:ext>
            </a:extLst>
          </p:cNvPr>
          <p:cNvSpPr>
            <a:spLocks noGrp="1"/>
          </p:cNvSpPr>
          <p:nvPr>
            <p:ph type="pic" sz="quarter" idx="21" hasCustomPrompt="1"/>
          </p:nvPr>
        </p:nvSpPr>
        <p:spPr>
          <a:xfrm rot="676629">
            <a:off x="1340749" y="2275345"/>
            <a:ext cx="3652323" cy="3652323"/>
          </a:xfrm>
          <a:ln w="1333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33" name="Graphic 32">
            <a:extLst>
              <a:ext uri="{FF2B5EF4-FFF2-40B4-BE49-F238E27FC236}">
                <a16:creationId xmlns:a16="http://schemas.microsoft.com/office/drawing/2014/main" id="{B154A068-9E0D-4779-92FE-443F60C3AE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23638">
            <a:off x="9798095" y="1849508"/>
            <a:ext cx="1985554" cy="1985554"/>
          </a:xfrm>
          <a:prstGeom prst="rect">
            <a:avLst/>
          </a:prstGeom>
        </p:spPr>
      </p:pic>
      <p:sp>
        <p:nvSpPr>
          <p:cNvPr id="38" name="Picture Placeholder 18">
            <a:extLst>
              <a:ext uri="{FF2B5EF4-FFF2-40B4-BE49-F238E27FC236}">
                <a16:creationId xmlns:a16="http://schemas.microsoft.com/office/drawing/2014/main" id="{341DB401-06A5-4BE6-B0B8-2556AC0D58DB}"/>
              </a:ext>
            </a:extLst>
          </p:cNvPr>
          <p:cNvSpPr>
            <a:spLocks noGrp="1"/>
          </p:cNvSpPr>
          <p:nvPr>
            <p:ph type="pic" sz="quarter" idx="22" hasCustomPrompt="1"/>
          </p:nvPr>
        </p:nvSpPr>
        <p:spPr>
          <a:xfrm rot="603785">
            <a:off x="9750309" y="1695263"/>
            <a:ext cx="1802725" cy="1802725"/>
          </a:xfrm>
          <a:ln w="1079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25" name="Graphic 24">
            <a:extLst>
              <a:ext uri="{FF2B5EF4-FFF2-40B4-BE49-F238E27FC236}">
                <a16:creationId xmlns:a16="http://schemas.microsoft.com/office/drawing/2014/main" id="{B5713FC1-DF36-44AF-A02B-3B46ABAFA9A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461999" y="503001"/>
            <a:ext cx="5724746" cy="2089987"/>
          </a:xfrm>
          <a:prstGeom prst="rect">
            <a:avLst/>
          </a:prstGeom>
        </p:spPr>
      </p:pic>
      <p:pic>
        <p:nvPicPr>
          <p:cNvPr id="31" name="Graphic 30">
            <a:extLst>
              <a:ext uri="{FF2B5EF4-FFF2-40B4-BE49-F238E27FC236}">
                <a16:creationId xmlns:a16="http://schemas.microsoft.com/office/drawing/2014/main" id="{FDFA61A6-0DB8-4389-BC1F-28A28378E43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46731" y="363010"/>
            <a:ext cx="5626937" cy="1936477"/>
          </a:xfrm>
          <a:prstGeom prst="rect">
            <a:avLst/>
          </a:prstGeom>
        </p:spPr>
      </p:pic>
      <p:sp>
        <p:nvSpPr>
          <p:cNvPr id="32" name="Title 1">
            <a:extLst>
              <a:ext uri="{FF2B5EF4-FFF2-40B4-BE49-F238E27FC236}">
                <a16:creationId xmlns:a16="http://schemas.microsoft.com/office/drawing/2014/main" id="{52E1FC3E-0606-4219-92BD-480808602682}"/>
              </a:ext>
            </a:extLst>
          </p:cNvPr>
          <p:cNvSpPr>
            <a:spLocks noGrp="1"/>
          </p:cNvSpPr>
          <p:nvPr>
            <p:ph type="title" hasCustomPrompt="1"/>
          </p:nvPr>
        </p:nvSpPr>
        <p:spPr>
          <a:xfrm rot="420000">
            <a:off x="3349591" y="867774"/>
            <a:ext cx="5580330" cy="1059256"/>
          </a:xfrm>
        </p:spPr>
        <p:txBody>
          <a:bodyPr>
            <a:noAutofit/>
          </a:bodyPr>
          <a:lstStyle>
            <a:lvl1pPr algn="ctr">
              <a:defRPr sz="4800" b="1">
                <a:solidFill>
                  <a:schemeClr val="bg1"/>
                </a:solidFill>
                <a:latin typeface="+mj-lt"/>
              </a:defRPr>
            </a:lvl1pPr>
          </a:lstStyle>
          <a:p>
            <a:r>
              <a:rPr lang="en-US" dirty="0"/>
              <a:t>SECTION TITLE</a:t>
            </a:r>
          </a:p>
        </p:txBody>
      </p:sp>
      <p:pic>
        <p:nvPicPr>
          <p:cNvPr id="40" name="Graphic 39">
            <a:extLst>
              <a:ext uri="{FF2B5EF4-FFF2-40B4-BE49-F238E27FC236}">
                <a16:creationId xmlns:a16="http://schemas.microsoft.com/office/drawing/2014/main" id="{CFF0FE10-6C6D-4CEE-9BE8-52FDDFF0DA2D}"/>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rot="2859562">
            <a:off x="10111433" y="153305"/>
            <a:ext cx="900000" cy="1414283"/>
          </a:xfrm>
          <a:prstGeom prst="rect">
            <a:avLst/>
          </a:prstGeom>
        </p:spPr>
      </p:pic>
      <p:grpSp>
        <p:nvGrpSpPr>
          <p:cNvPr id="23" name="Group 22">
            <a:extLst>
              <a:ext uri="{FF2B5EF4-FFF2-40B4-BE49-F238E27FC236}">
                <a16:creationId xmlns:a16="http://schemas.microsoft.com/office/drawing/2014/main" id="{D678FA95-2CDD-4F1B-ABCD-6C3C26FCD731}"/>
              </a:ext>
            </a:extLst>
          </p:cNvPr>
          <p:cNvGrpSpPr/>
          <p:nvPr userDrawn="1"/>
        </p:nvGrpSpPr>
        <p:grpSpPr>
          <a:xfrm>
            <a:off x="5141706" y="4992244"/>
            <a:ext cx="1264281" cy="1531459"/>
            <a:chOff x="8479213" y="4858032"/>
            <a:chExt cx="1264281" cy="1531459"/>
          </a:xfrm>
        </p:grpSpPr>
        <p:pic>
          <p:nvPicPr>
            <p:cNvPr id="24" name="Graphic 23">
              <a:extLst>
                <a:ext uri="{FF2B5EF4-FFF2-40B4-BE49-F238E27FC236}">
                  <a16:creationId xmlns:a16="http://schemas.microsoft.com/office/drawing/2014/main" id="{9329747A-8A68-42F6-94C7-5A515EA662C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8591494" y="5211891"/>
              <a:ext cx="1152000" cy="1177600"/>
            </a:xfrm>
            <a:prstGeom prst="rect">
              <a:avLst/>
            </a:prstGeom>
          </p:spPr>
        </p:pic>
        <p:pic>
          <p:nvPicPr>
            <p:cNvPr id="36" name="Graphic 35">
              <a:extLst>
                <a:ext uri="{FF2B5EF4-FFF2-40B4-BE49-F238E27FC236}">
                  <a16:creationId xmlns:a16="http://schemas.microsoft.com/office/drawing/2014/main" id="{15CE4471-D332-41E5-BFB9-221AEB2C4E08}"/>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639931" y="5270213"/>
              <a:ext cx="1098000" cy="1073045"/>
            </a:xfrm>
            <a:prstGeom prst="rect">
              <a:avLst/>
            </a:prstGeom>
          </p:spPr>
        </p:pic>
        <p:pic>
          <p:nvPicPr>
            <p:cNvPr id="37" name="Graphic 36">
              <a:extLst>
                <a:ext uri="{FF2B5EF4-FFF2-40B4-BE49-F238E27FC236}">
                  <a16:creationId xmlns:a16="http://schemas.microsoft.com/office/drawing/2014/main" id="{0A66E9D0-244D-4F80-AB1F-D4459D797423}"/>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479213" y="4858032"/>
              <a:ext cx="1049013" cy="1432800"/>
            </a:xfrm>
            <a:prstGeom prst="rect">
              <a:avLst/>
            </a:prstGeom>
          </p:spPr>
        </p:pic>
      </p:grpSp>
      <p:pic>
        <p:nvPicPr>
          <p:cNvPr id="41" name="Graphic 40">
            <a:extLst>
              <a:ext uri="{FF2B5EF4-FFF2-40B4-BE49-F238E27FC236}">
                <a16:creationId xmlns:a16="http://schemas.microsoft.com/office/drawing/2014/main" id="{B38191DF-332D-4665-938E-EC8391E93B5D}"/>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7359969" y="5321418"/>
            <a:ext cx="889413" cy="864000"/>
          </a:xfrm>
          <a:prstGeom prst="rect">
            <a:avLst/>
          </a:prstGeom>
        </p:spPr>
      </p:pic>
    </p:spTree>
    <p:extLst>
      <p:ext uri="{BB962C8B-B14F-4D97-AF65-F5344CB8AC3E}">
        <p14:creationId xmlns:p14="http://schemas.microsoft.com/office/powerpoint/2010/main" val="4117419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ven Content">
    <p:spTree>
      <p:nvGrpSpPr>
        <p:cNvPr id="1" name=""/>
        <p:cNvGrpSpPr/>
        <p:nvPr/>
      </p:nvGrpSpPr>
      <p:grpSpPr>
        <a:xfrm>
          <a:off x="0" y="0"/>
          <a:ext cx="0" cy="0"/>
          <a:chOff x="0" y="0"/>
          <a:chExt cx="0" cy="0"/>
        </a:xfrm>
      </p:grpSpPr>
      <p:pic>
        <p:nvPicPr>
          <p:cNvPr id="45" name="Graphic 44">
            <a:extLst>
              <a:ext uri="{FF2B5EF4-FFF2-40B4-BE49-F238E27FC236}">
                <a16:creationId xmlns:a16="http://schemas.microsoft.com/office/drawing/2014/main" id="{18ABEFFD-E894-4CA5-AA69-CB43679E87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472457">
            <a:off x="9780677" y="782438"/>
            <a:ext cx="1985554" cy="1985554"/>
          </a:xfrm>
          <a:prstGeom prst="rect">
            <a:avLst/>
          </a:prstGeom>
        </p:spPr>
      </p:pic>
      <p:sp>
        <p:nvSpPr>
          <p:cNvPr id="46" name="Picture Placeholder 18">
            <a:extLst>
              <a:ext uri="{FF2B5EF4-FFF2-40B4-BE49-F238E27FC236}">
                <a16:creationId xmlns:a16="http://schemas.microsoft.com/office/drawing/2014/main" id="{1CE7E342-C579-4A98-99BF-DA5CD3E78D77}"/>
              </a:ext>
            </a:extLst>
          </p:cNvPr>
          <p:cNvSpPr>
            <a:spLocks noGrp="1"/>
          </p:cNvSpPr>
          <p:nvPr>
            <p:ph type="pic" sz="quarter" idx="27" hasCustomPrompt="1"/>
          </p:nvPr>
        </p:nvSpPr>
        <p:spPr>
          <a:xfrm rot="20852604">
            <a:off x="9672851" y="685248"/>
            <a:ext cx="1802725" cy="1802725"/>
          </a:xfrm>
          <a:ln w="1079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43" name="Graphic 42">
            <a:extLst>
              <a:ext uri="{FF2B5EF4-FFF2-40B4-BE49-F238E27FC236}">
                <a16:creationId xmlns:a16="http://schemas.microsoft.com/office/drawing/2014/main" id="{7D1E844D-C0B5-4FC8-ACCA-EEF40978D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472457">
            <a:off x="9664715" y="4278145"/>
            <a:ext cx="1985554" cy="1985554"/>
          </a:xfrm>
          <a:prstGeom prst="rect">
            <a:avLst/>
          </a:prstGeom>
        </p:spPr>
      </p:pic>
      <p:sp>
        <p:nvSpPr>
          <p:cNvPr id="44" name="Picture Placeholder 18">
            <a:extLst>
              <a:ext uri="{FF2B5EF4-FFF2-40B4-BE49-F238E27FC236}">
                <a16:creationId xmlns:a16="http://schemas.microsoft.com/office/drawing/2014/main" id="{14D888D5-DCA1-4327-9551-2509D5038221}"/>
              </a:ext>
            </a:extLst>
          </p:cNvPr>
          <p:cNvSpPr>
            <a:spLocks noGrp="1"/>
          </p:cNvSpPr>
          <p:nvPr>
            <p:ph type="pic" sz="quarter" idx="26" hasCustomPrompt="1"/>
          </p:nvPr>
        </p:nvSpPr>
        <p:spPr>
          <a:xfrm rot="20852604">
            <a:off x="9556889" y="4180955"/>
            <a:ext cx="1802725" cy="1802725"/>
          </a:xfrm>
          <a:ln w="1079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34" name="Graphic 33">
            <a:extLst>
              <a:ext uri="{FF2B5EF4-FFF2-40B4-BE49-F238E27FC236}">
                <a16:creationId xmlns:a16="http://schemas.microsoft.com/office/drawing/2014/main" id="{9B21E13E-3EFD-42A5-9ED3-ED9FB01A99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614615">
            <a:off x="2937320" y="4595604"/>
            <a:ext cx="1985554" cy="1985554"/>
          </a:xfrm>
          <a:prstGeom prst="rect">
            <a:avLst/>
          </a:prstGeom>
        </p:spPr>
      </p:pic>
      <p:sp>
        <p:nvSpPr>
          <p:cNvPr id="35" name="Picture Placeholder 18">
            <a:extLst>
              <a:ext uri="{FF2B5EF4-FFF2-40B4-BE49-F238E27FC236}">
                <a16:creationId xmlns:a16="http://schemas.microsoft.com/office/drawing/2014/main" id="{77500C56-330B-461B-908A-6666F775F7BF}"/>
              </a:ext>
            </a:extLst>
          </p:cNvPr>
          <p:cNvSpPr>
            <a:spLocks noGrp="1"/>
          </p:cNvSpPr>
          <p:nvPr>
            <p:ph type="pic" sz="quarter" idx="24" hasCustomPrompt="1"/>
          </p:nvPr>
        </p:nvSpPr>
        <p:spPr>
          <a:xfrm rot="20994762">
            <a:off x="2841080" y="4506222"/>
            <a:ext cx="1802725" cy="1802725"/>
          </a:xfrm>
          <a:ln w="1079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39" name="Graphic 38">
            <a:extLst>
              <a:ext uri="{FF2B5EF4-FFF2-40B4-BE49-F238E27FC236}">
                <a16:creationId xmlns:a16="http://schemas.microsoft.com/office/drawing/2014/main" id="{27251494-8079-479C-9C35-28716418D4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472457">
            <a:off x="4863539" y="2446065"/>
            <a:ext cx="1985554" cy="1985554"/>
          </a:xfrm>
          <a:prstGeom prst="rect">
            <a:avLst/>
          </a:prstGeom>
        </p:spPr>
      </p:pic>
      <p:sp>
        <p:nvSpPr>
          <p:cNvPr id="42" name="Picture Placeholder 18">
            <a:extLst>
              <a:ext uri="{FF2B5EF4-FFF2-40B4-BE49-F238E27FC236}">
                <a16:creationId xmlns:a16="http://schemas.microsoft.com/office/drawing/2014/main" id="{51F9620B-4D78-4F61-AD13-59065D4D248B}"/>
              </a:ext>
            </a:extLst>
          </p:cNvPr>
          <p:cNvSpPr>
            <a:spLocks noGrp="1"/>
          </p:cNvSpPr>
          <p:nvPr>
            <p:ph type="pic" sz="quarter" idx="23" hasCustomPrompt="1"/>
          </p:nvPr>
        </p:nvSpPr>
        <p:spPr>
          <a:xfrm rot="20852604">
            <a:off x="4755713" y="2348875"/>
            <a:ext cx="1802725" cy="1802725"/>
          </a:xfrm>
          <a:ln w="1079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14" name="Graphic 13">
            <a:extLst>
              <a:ext uri="{FF2B5EF4-FFF2-40B4-BE49-F238E27FC236}">
                <a16:creationId xmlns:a16="http://schemas.microsoft.com/office/drawing/2014/main" id="{147868C3-81E2-4A84-B19E-E56B99DDE99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06000" y="6162018"/>
            <a:ext cx="352800" cy="327600"/>
          </a:xfrm>
          <a:prstGeom prst="rect">
            <a:avLst/>
          </a:prstGeom>
        </p:spPr>
      </p:pic>
      <p:sp>
        <p:nvSpPr>
          <p:cNvPr id="7" name="Slide Number Placeholder 6">
            <a:extLst>
              <a:ext uri="{FF2B5EF4-FFF2-40B4-BE49-F238E27FC236}">
                <a16:creationId xmlns:a16="http://schemas.microsoft.com/office/drawing/2014/main" id="{94463C7F-0BBE-4574-9B8C-78B70956E2C5}"/>
              </a:ext>
            </a:extLst>
          </p:cNvPr>
          <p:cNvSpPr>
            <a:spLocks noGrp="1"/>
          </p:cNvSpPr>
          <p:nvPr>
            <p:ph type="sldNum" sz="quarter" idx="12"/>
          </p:nvPr>
        </p:nvSpPr>
        <p:spPr/>
        <p:txBody>
          <a:bodyPr/>
          <a:lstStyle/>
          <a:p>
            <a:fld id="{7C6CE3E5-0223-4853-9C86-64C7A4ED7BD8}" type="slidenum">
              <a:rPr lang="en-US" smtClean="0"/>
              <a:t>‹#›</a:t>
            </a:fld>
            <a:endParaRPr lang="en-US" dirty="0"/>
          </a:p>
        </p:txBody>
      </p:sp>
      <p:pic>
        <p:nvPicPr>
          <p:cNvPr id="9" name="Graphic 8">
            <a:extLst>
              <a:ext uri="{FF2B5EF4-FFF2-40B4-BE49-F238E27FC236}">
                <a16:creationId xmlns:a16="http://schemas.microsoft.com/office/drawing/2014/main" id="{8DEE29E6-8E44-40CC-BE66-4117F07014F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17390" y="490460"/>
            <a:ext cx="445091" cy="432000"/>
          </a:xfrm>
          <a:prstGeom prst="rect">
            <a:avLst/>
          </a:prstGeom>
        </p:spPr>
      </p:pic>
      <p:pic>
        <p:nvPicPr>
          <p:cNvPr id="10" name="Graphic 9">
            <a:extLst>
              <a:ext uri="{FF2B5EF4-FFF2-40B4-BE49-F238E27FC236}">
                <a16:creationId xmlns:a16="http://schemas.microsoft.com/office/drawing/2014/main" id="{4D76D187-7644-46ED-86D9-7BEB20B9CB1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11743" y="4838922"/>
            <a:ext cx="445091" cy="432000"/>
          </a:xfrm>
          <a:prstGeom prst="rect">
            <a:avLst/>
          </a:prstGeom>
        </p:spPr>
      </p:pic>
      <p:pic>
        <p:nvPicPr>
          <p:cNvPr id="11" name="Graphic 10">
            <a:extLst>
              <a:ext uri="{FF2B5EF4-FFF2-40B4-BE49-F238E27FC236}">
                <a16:creationId xmlns:a16="http://schemas.microsoft.com/office/drawing/2014/main" id="{29DBB067-92E7-4677-A519-74B52625B26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05411" y="2194112"/>
            <a:ext cx="445091" cy="432000"/>
          </a:xfrm>
          <a:prstGeom prst="rect">
            <a:avLst/>
          </a:prstGeom>
        </p:spPr>
      </p:pic>
      <p:pic>
        <p:nvPicPr>
          <p:cNvPr id="28" name="Graphic 27">
            <a:extLst>
              <a:ext uri="{FF2B5EF4-FFF2-40B4-BE49-F238E27FC236}">
                <a16:creationId xmlns:a16="http://schemas.microsoft.com/office/drawing/2014/main" id="{CC847A2F-5669-4A62-9E97-8056D8FC315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978618" y="3315825"/>
            <a:ext cx="445091" cy="432000"/>
          </a:xfrm>
          <a:prstGeom prst="rect">
            <a:avLst/>
          </a:prstGeom>
        </p:spPr>
      </p:pic>
      <p:pic>
        <p:nvPicPr>
          <p:cNvPr id="29" name="Graphic 28">
            <a:extLst>
              <a:ext uri="{FF2B5EF4-FFF2-40B4-BE49-F238E27FC236}">
                <a16:creationId xmlns:a16="http://schemas.microsoft.com/office/drawing/2014/main" id="{4B43BB89-2AA0-4902-B85D-FD5AADA3486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255098" y="3273534"/>
            <a:ext cx="445091" cy="432000"/>
          </a:xfrm>
          <a:prstGeom prst="rect">
            <a:avLst/>
          </a:prstGeom>
        </p:spPr>
      </p:pic>
      <p:pic>
        <p:nvPicPr>
          <p:cNvPr id="26" name="Graphic 25">
            <a:extLst>
              <a:ext uri="{FF2B5EF4-FFF2-40B4-BE49-F238E27FC236}">
                <a16:creationId xmlns:a16="http://schemas.microsoft.com/office/drawing/2014/main" id="{7402AAE8-252F-40C4-978E-D8D3C2FA13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395557">
            <a:off x="862674" y="1240306"/>
            <a:ext cx="3280904" cy="3280904"/>
          </a:xfrm>
          <a:prstGeom prst="rect">
            <a:avLst/>
          </a:prstGeom>
        </p:spPr>
      </p:pic>
      <p:sp>
        <p:nvSpPr>
          <p:cNvPr id="30" name="Picture Placeholder 18">
            <a:extLst>
              <a:ext uri="{FF2B5EF4-FFF2-40B4-BE49-F238E27FC236}">
                <a16:creationId xmlns:a16="http://schemas.microsoft.com/office/drawing/2014/main" id="{084CA540-1488-49D0-B6B4-F44DFA76524C}"/>
              </a:ext>
            </a:extLst>
          </p:cNvPr>
          <p:cNvSpPr>
            <a:spLocks noGrp="1"/>
          </p:cNvSpPr>
          <p:nvPr>
            <p:ph type="pic" sz="quarter" idx="21" hasCustomPrompt="1"/>
          </p:nvPr>
        </p:nvSpPr>
        <p:spPr>
          <a:xfrm rot="20775704">
            <a:off x="802914" y="1158317"/>
            <a:ext cx="2978800" cy="2978800"/>
          </a:xfrm>
          <a:ln w="1333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33" name="Graphic 32">
            <a:extLst>
              <a:ext uri="{FF2B5EF4-FFF2-40B4-BE49-F238E27FC236}">
                <a16:creationId xmlns:a16="http://schemas.microsoft.com/office/drawing/2014/main" id="{B154A068-9E0D-4779-92FE-443F60C3AE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23638">
            <a:off x="7452106" y="2252621"/>
            <a:ext cx="1985554" cy="1985554"/>
          </a:xfrm>
          <a:prstGeom prst="rect">
            <a:avLst/>
          </a:prstGeom>
        </p:spPr>
      </p:pic>
      <p:sp>
        <p:nvSpPr>
          <p:cNvPr id="38" name="Picture Placeholder 18">
            <a:extLst>
              <a:ext uri="{FF2B5EF4-FFF2-40B4-BE49-F238E27FC236}">
                <a16:creationId xmlns:a16="http://schemas.microsoft.com/office/drawing/2014/main" id="{341DB401-06A5-4BE6-B0B8-2556AC0D58DB}"/>
              </a:ext>
            </a:extLst>
          </p:cNvPr>
          <p:cNvSpPr>
            <a:spLocks noGrp="1"/>
          </p:cNvSpPr>
          <p:nvPr>
            <p:ph type="pic" sz="quarter" idx="22" hasCustomPrompt="1"/>
          </p:nvPr>
        </p:nvSpPr>
        <p:spPr>
          <a:xfrm rot="603785">
            <a:off x="7418635" y="2133265"/>
            <a:ext cx="1802725" cy="1802725"/>
          </a:xfrm>
          <a:ln w="1079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40" name="Graphic 39">
            <a:extLst>
              <a:ext uri="{FF2B5EF4-FFF2-40B4-BE49-F238E27FC236}">
                <a16:creationId xmlns:a16="http://schemas.microsoft.com/office/drawing/2014/main" id="{CFF0FE10-6C6D-4CEE-9BE8-52FDDFF0DA2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rot="2859562">
            <a:off x="1046052" y="5345239"/>
            <a:ext cx="900000" cy="1414283"/>
          </a:xfrm>
          <a:prstGeom prst="rect">
            <a:avLst/>
          </a:prstGeom>
        </p:spPr>
      </p:pic>
      <p:pic>
        <p:nvPicPr>
          <p:cNvPr id="23" name="Graphic 22">
            <a:extLst>
              <a:ext uri="{FF2B5EF4-FFF2-40B4-BE49-F238E27FC236}">
                <a16:creationId xmlns:a16="http://schemas.microsoft.com/office/drawing/2014/main" id="{C65BF827-BCA6-465B-90D7-311482E7C08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987560" y="17382"/>
            <a:ext cx="5113761" cy="2118958"/>
          </a:xfrm>
          <a:prstGeom prst="rect">
            <a:avLst/>
          </a:prstGeom>
        </p:spPr>
      </p:pic>
      <p:pic>
        <p:nvPicPr>
          <p:cNvPr id="24" name="Graphic 23">
            <a:extLst>
              <a:ext uri="{FF2B5EF4-FFF2-40B4-BE49-F238E27FC236}">
                <a16:creationId xmlns:a16="http://schemas.microsoft.com/office/drawing/2014/main" id="{5BC7DA69-469B-48D7-8267-959CB1393B8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30505" y="-1165"/>
            <a:ext cx="4971295" cy="2028162"/>
          </a:xfrm>
          <a:prstGeom prst="rect">
            <a:avLst/>
          </a:prstGeom>
        </p:spPr>
      </p:pic>
      <p:sp>
        <p:nvSpPr>
          <p:cNvPr id="36" name="Title 1">
            <a:extLst>
              <a:ext uri="{FF2B5EF4-FFF2-40B4-BE49-F238E27FC236}">
                <a16:creationId xmlns:a16="http://schemas.microsoft.com/office/drawing/2014/main" id="{613BC4B8-8949-4769-9935-6D1541A35658}"/>
              </a:ext>
            </a:extLst>
          </p:cNvPr>
          <p:cNvSpPr>
            <a:spLocks noGrp="1"/>
          </p:cNvSpPr>
          <p:nvPr>
            <p:ph type="title" hasCustomPrompt="1"/>
          </p:nvPr>
        </p:nvSpPr>
        <p:spPr>
          <a:xfrm rot="20934804">
            <a:off x="3890130" y="299559"/>
            <a:ext cx="4809896" cy="1325563"/>
          </a:xfrm>
        </p:spPr>
        <p:txBody>
          <a:bodyPr>
            <a:noAutofit/>
          </a:bodyPr>
          <a:lstStyle>
            <a:lvl1pPr algn="ctr">
              <a:defRPr sz="4800" b="1">
                <a:solidFill>
                  <a:schemeClr val="bg1"/>
                </a:solidFill>
              </a:defRPr>
            </a:lvl1pPr>
          </a:lstStyle>
          <a:p>
            <a:r>
              <a:rPr lang="en-US" dirty="0"/>
              <a:t>SLIDE TITLE</a:t>
            </a:r>
          </a:p>
        </p:txBody>
      </p:sp>
      <p:pic>
        <p:nvPicPr>
          <p:cNvPr id="37" name="Graphic 36">
            <a:extLst>
              <a:ext uri="{FF2B5EF4-FFF2-40B4-BE49-F238E27FC236}">
                <a16:creationId xmlns:a16="http://schemas.microsoft.com/office/drawing/2014/main" id="{B5A7D2D1-0BCC-46C1-B999-66394623CB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71971" y="4711373"/>
            <a:ext cx="1985554" cy="1985554"/>
          </a:xfrm>
          <a:prstGeom prst="rect">
            <a:avLst/>
          </a:prstGeom>
        </p:spPr>
      </p:pic>
      <p:sp>
        <p:nvSpPr>
          <p:cNvPr id="41" name="Picture Placeholder 18">
            <a:extLst>
              <a:ext uri="{FF2B5EF4-FFF2-40B4-BE49-F238E27FC236}">
                <a16:creationId xmlns:a16="http://schemas.microsoft.com/office/drawing/2014/main" id="{0C6E8EEB-4E8F-4DC4-BED0-026DF9154B08}"/>
              </a:ext>
            </a:extLst>
          </p:cNvPr>
          <p:cNvSpPr>
            <a:spLocks noGrp="1"/>
          </p:cNvSpPr>
          <p:nvPr>
            <p:ph type="pic" sz="quarter" idx="25" hasCustomPrompt="1"/>
          </p:nvPr>
        </p:nvSpPr>
        <p:spPr>
          <a:xfrm rot="380147">
            <a:off x="6564145" y="4614183"/>
            <a:ext cx="1802725" cy="1802725"/>
          </a:xfrm>
          <a:ln w="1079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31" name="Graphic 30">
            <a:extLst>
              <a:ext uri="{FF2B5EF4-FFF2-40B4-BE49-F238E27FC236}">
                <a16:creationId xmlns:a16="http://schemas.microsoft.com/office/drawing/2014/main" id="{BFDC6B38-171B-47B6-A032-0DFF44C4405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5250106" y="4984612"/>
            <a:ext cx="889413" cy="864000"/>
          </a:xfrm>
          <a:prstGeom prst="rect">
            <a:avLst/>
          </a:prstGeom>
        </p:spPr>
      </p:pic>
    </p:spTree>
    <p:extLst>
      <p:ext uri="{BB962C8B-B14F-4D97-AF65-F5344CB8AC3E}">
        <p14:creationId xmlns:p14="http://schemas.microsoft.com/office/powerpoint/2010/main" val="813839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_2">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F34FF4F-543C-4DF0-898C-68FE48775B25}"/>
              </a:ext>
            </a:extLst>
          </p:cNvPr>
          <p:cNvSpPr/>
          <p:nvPr userDrawn="1"/>
        </p:nvSpPr>
        <p:spPr>
          <a:xfrm rot="21008221">
            <a:off x="9339753" y="1484457"/>
            <a:ext cx="2332624" cy="417327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BA54092-3040-4C87-812F-B9326EFD0D9E}"/>
              </a:ext>
            </a:extLst>
          </p:cNvPr>
          <p:cNvSpPr/>
          <p:nvPr userDrawn="1"/>
        </p:nvSpPr>
        <p:spPr>
          <a:xfrm rot="21008221">
            <a:off x="6599060" y="2365042"/>
            <a:ext cx="2332624" cy="417327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6B288B7D-1952-41DC-A224-99096062A0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7519" y="2337598"/>
            <a:ext cx="5042039" cy="4343848"/>
          </a:xfrm>
          <a:prstGeom prst="rect">
            <a:avLst/>
          </a:prstGeom>
        </p:spPr>
      </p:pic>
      <p:sp>
        <p:nvSpPr>
          <p:cNvPr id="13" name="Picture Placeholder 18">
            <a:extLst>
              <a:ext uri="{FF2B5EF4-FFF2-40B4-BE49-F238E27FC236}">
                <a16:creationId xmlns:a16="http://schemas.microsoft.com/office/drawing/2014/main" id="{A3D6A39E-7E3F-497D-9C39-2A588E6B8873}"/>
              </a:ext>
            </a:extLst>
          </p:cNvPr>
          <p:cNvSpPr>
            <a:spLocks noGrp="1"/>
          </p:cNvSpPr>
          <p:nvPr>
            <p:ph type="pic" sz="quarter" idx="13" hasCustomPrompt="1"/>
          </p:nvPr>
        </p:nvSpPr>
        <p:spPr>
          <a:xfrm rot="380147">
            <a:off x="821497" y="2229889"/>
            <a:ext cx="4577769" cy="3943867"/>
          </a:xfrm>
          <a:ln w="155575"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14" name="Graphic 13">
            <a:extLst>
              <a:ext uri="{FF2B5EF4-FFF2-40B4-BE49-F238E27FC236}">
                <a16:creationId xmlns:a16="http://schemas.microsoft.com/office/drawing/2014/main" id="{147868C3-81E2-4A84-B19E-E56B99DDE99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06000" y="6162018"/>
            <a:ext cx="352800" cy="327600"/>
          </a:xfrm>
          <a:prstGeom prst="rect">
            <a:avLst/>
          </a:prstGeom>
        </p:spPr>
      </p:pic>
      <p:pic>
        <p:nvPicPr>
          <p:cNvPr id="19" name="Graphic 18">
            <a:extLst>
              <a:ext uri="{FF2B5EF4-FFF2-40B4-BE49-F238E27FC236}">
                <a16:creationId xmlns:a16="http://schemas.microsoft.com/office/drawing/2014/main" id="{01FE2C92-F4DE-451C-BEE6-AFB977658B3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614276" y="17382"/>
            <a:ext cx="5381538" cy="2118958"/>
          </a:xfrm>
          <a:prstGeom prst="rect">
            <a:avLst/>
          </a:prstGeom>
        </p:spPr>
      </p:pic>
      <p:sp>
        <p:nvSpPr>
          <p:cNvPr id="7" name="Slide Number Placeholder 6">
            <a:extLst>
              <a:ext uri="{FF2B5EF4-FFF2-40B4-BE49-F238E27FC236}">
                <a16:creationId xmlns:a16="http://schemas.microsoft.com/office/drawing/2014/main" id="{94463C7F-0BBE-4574-9B8C-78B70956E2C5}"/>
              </a:ext>
            </a:extLst>
          </p:cNvPr>
          <p:cNvSpPr>
            <a:spLocks noGrp="1"/>
          </p:cNvSpPr>
          <p:nvPr>
            <p:ph type="sldNum" sz="quarter" idx="12"/>
          </p:nvPr>
        </p:nvSpPr>
        <p:spPr/>
        <p:txBody>
          <a:bodyPr/>
          <a:lstStyle/>
          <a:p>
            <a:fld id="{7C6CE3E5-0223-4853-9C86-64C7A4ED7BD8}" type="slidenum">
              <a:rPr lang="en-US" smtClean="0"/>
              <a:t>‹#›</a:t>
            </a:fld>
            <a:endParaRPr lang="en-US" dirty="0"/>
          </a:p>
        </p:txBody>
      </p:sp>
      <p:pic>
        <p:nvPicPr>
          <p:cNvPr id="9" name="Graphic 8">
            <a:extLst>
              <a:ext uri="{FF2B5EF4-FFF2-40B4-BE49-F238E27FC236}">
                <a16:creationId xmlns:a16="http://schemas.microsoft.com/office/drawing/2014/main" id="{8DEE29E6-8E44-40CC-BE66-4117F07014F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768140" y="1244636"/>
            <a:ext cx="445091" cy="432000"/>
          </a:xfrm>
          <a:prstGeom prst="rect">
            <a:avLst/>
          </a:prstGeom>
        </p:spPr>
      </p:pic>
      <p:pic>
        <p:nvPicPr>
          <p:cNvPr id="11" name="Graphic 10">
            <a:extLst>
              <a:ext uri="{FF2B5EF4-FFF2-40B4-BE49-F238E27FC236}">
                <a16:creationId xmlns:a16="http://schemas.microsoft.com/office/drawing/2014/main" id="{29DBB067-92E7-4677-A519-74B52625B26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30756" y="1764102"/>
            <a:ext cx="445091" cy="432000"/>
          </a:xfrm>
          <a:prstGeom prst="rect">
            <a:avLst/>
          </a:prstGeom>
        </p:spPr>
      </p:pic>
      <p:pic>
        <p:nvPicPr>
          <p:cNvPr id="18" name="Graphic 17">
            <a:extLst>
              <a:ext uri="{FF2B5EF4-FFF2-40B4-BE49-F238E27FC236}">
                <a16:creationId xmlns:a16="http://schemas.microsoft.com/office/drawing/2014/main" id="{38FE331A-AA11-4065-82E0-4D8502446B9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420263" y="-1165"/>
            <a:ext cx="5381538" cy="2028162"/>
          </a:xfrm>
          <a:prstGeom prst="rect">
            <a:avLst/>
          </a:prstGeom>
        </p:spPr>
      </p:pic>
      <p:sp>
        <p:nvSpPr>
          <p:cNvPr id="21" name="Picture Placeholder 18">
            <a:extLst>
              <a:ext uri="{FF2B5EF4-FFF2-40B4-BE49-F238E27FC236}">
                <a16:creationId xmlns:a16="http://schemas.microsoft.com/office/drawing/2014/main" id="{BADB6181-ECC4-410A-AD40-5504E69EC868}"/>
              </a:ext>
            </a:extLst>
          </p:cNvPr>
          <p:cNvSpPr>
            <a:spLocks noGrp="1"/>
          </p:cNvSpPr>
          <p:nvPr>
            <p:ph type="pic" sz="quarter" idx="14" hasCustomPrompt="1"/>
          </p:nvPr>
        </p:nvSpPr>
        <p:spPr>
          <a:xfrm rot="21089648">
            <a:off x="6445910" y="2344053"/>
            <a:ext cx="2241814" cy="3943867"/>
          </a:xfrm>
          <a:ln w="155575"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sp>
        <p:nvSpPr>
          <p:cNvPr id="2" name="Title 1">
            <a:extLst>
              <a:ext uri="{FF2B5EF4-FFF2-40B4-BE49-F238E27FC236}">
                <a16:creationId xmlns:a16="http://schemas.microsoft.com/office/drawing/2014/main" id="{99042495-B43C-440B-849D-7E253BF03A1E}"/>
              </a:ext>
            </a:extLst>
          </p:cNvPr>
          <p:cNvSpPr>
            <a:spLocks noGrp="1"/>
          </p:cNvSpPr>
          <p:nvPr>
            <p:ph type="title" hasCustomPrompt="1"/>
          </p:nvPr>
        </p:nvSpPr>
        <p:spPr>
          <a:xfrm rot="20934804">
            <a:off x="3574095" y="310950"/>
            <a:ext cx="5092599" cy="1325563"/>
          </a:xfrm>
        </p:spPr>
        <p:txBody>
          <a:bodyPr>
            <a:noAutofit/>
          </a:bodyPr>
          <a:lstStyle>
            <a:lvl1pPr algn="ctr">
              <a:defRPr sz="4800" b="1">
                <a:solidFill>
                  <a:schemeClr val="bg1"/>
                </a:solidFill>
              </a:defRPr>
            </a:lvl1pPr>
          </a:lstStyle>
          <a:p>
            <a:r>
              <a:rPr lang="en-US" dirty="0"/>
              <a:t>SLIDE TITLE</a:t>
            </a:r>
          </a:p>
        </p:txBody>
      </p:sp>
      <p:pic>
        <p:nvPicPr>
          <p:cNvPr id="27" name="Graphic 26">
            <a:extLst>
              <a:ext uri="{FF2B5EF4-FFF2-40B4-BE49-F238E27FC236}">
                <a16:creationId xmlns:a16="http://schemas.microsoft.com/office/drawing/2014/main" id="{16FD84D5-1F0B-4C69-B866-12C2038C896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873454" y="5893818"/>
            <a:ext cx="445091" cy="432000"/>
          </a:xfrm>
          <a:prstGeom prst="rect">
            <a:avLst/>
          </a:prstGeom>
        </p:spPr>
      </p:pic>
      <p:pic>
        <p:nvPicPr>
          <p:cNvPr id="28" name="Graphic 27">
            <a:extLst>
              <a:ext uri="{FF2B5EF4-FFF2-40B4-BE49-F238E27FC236}">
                <a16:creationId xmlns:a16="http://schemas.microsoft.com/office/drawing/2014/main" id="{CC847A2F-5669-4A62-9E97-8056D8FC315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649678" y="517116"/>
            <a:ext cx="445091" cy="432000"/>
          </a:xfrm>
          <a:prstGeom prst="rect">
            <a:avLst/>
          </a:prstGeom>
        </p:spPr>
      </p:pic>
      <p:pic>
        <p:nvPicPr>
          <p:cNvPr id="29" name="Graphic 28">
            <a:extLst>
              <a:ext uri="{FF2B5EF4-FFF2-40B4-BE49-F238E27FC236}">
                <a16:creationId xmlns:a16="http://schemas.microsoft.com/office/drawing/2014/main" id="{4B43BB89-2AA0-4902-B85D-FD5AADA3486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136662" y="735430"/>
            <a:ext cx="445091" cy="432000"/>
          </a:xfrm>
          <a:prstGeom prst="rect">
            <a:avLst/>
          </a:prstGeom>
        </p:spPr>
      </p:pic>
      <p:sp>
        <p:nvSpPr>
          <p:cNvPr id="24" name="Picture Placeholder 18">
            <a:extLst>
              <a:ext uri="{FF2B5EF4-FFF2-40B4-BE49-F238E27FC236}">
                <a16:creationId xmlns:a16="http://schemas.microsoft.com/office/drawing/2014/main" id="{10B82EC2-7A59-4968-A9D0-02F953C6B37B}"/>
              </a:ext>
            </a:extLst>
          </p:cNvPr>
          <p:cNvSpPr>
            <a:spLocks noGrp="1"/>
          </p:cNvSpPr>
          <p:nvPr>
            <p:ph type="pic" sz="quarter" idx="17" hasCustomPrompt="1"/>
          </p:nvPr>
        </p:nvSpPr>
        <p:spPr>
          <a:xfrm rot="21089648">
            <a:off x="9159502" y="1457067"/>
            <a:ext cx="2241814" cy="3943867"/>
          </a:xfrm>
          <a:ln w="155575"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30" name="Graphic 29">
            <a:extLst>
              <a:ext uri="{FF2B5EF4-FFF2-40B4-BE49-F238E27FC236}">
                <a16:creationId xmlns:a16="http://schemas.microsoft.com/office/drawing/2014/main" id="{3294A991-E5A8-4A4E-BBCA-D984277618D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rot="5913661">
            <a:off x="1296269" y="303198"/>
            <a:ext cx="900000" cy="1414283"/>
          </a:xfrm>
          <a:prstGeom prst="rect">
            <a:avLst/>
          </a:prstGeom>
        </p:spPr>
      </p:pic>
    </p:spTree>
    <p:extLst>
      <p:ext uri="{BB962C8B-B14F-4D97-AF65-F5344CB8AC3E}">
        <p14:creationId xmlns:p14="http://schemas.microsoft.com/office/powerpoint/2010/main" val="2291397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x_Content">
    <p:spTree>
      <p:nvGrpSpPr>
        <p:cNvPr id="1" name=""/>
        <p:cNvGrpSpPr/>
        <p:nvPr/>
      </p:nvGrpSpPr>
      <p:grpSpPr>
        <a:xfrm>
          <a:off x="0" y="0"/>
          <a:ext cx="0" cy="0"/>
          <a:chOff x="0" y="0"/>
          <a:chExt cx="0" cy="0"/>
        </a:xfrm>
      </p:grpSpPr>
      <p:pic>
        <p:nvPicPr>
          <p:cNvPr id="37" name="Graphic 36">
            <a:extLst>
              <a:ext uri="{FF2B5EF4-FFF2-40B4-BE49-F238E27FC236}">
                <a16:creationId xmlns:a16="http://schemas.microsoft.com/office/drawing/2014/main" id="{F9479231-1DDA-4659-B579-BCA74BB2E9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256417">
            <a:off x="9237574" y="4468317"/>
            <a:ext cx="1985554" cy="1985554"/>
          </a:xfrm>
          <a:prstGeom prst="rect">
            <a:avLst/>
          </a:prstGeom>
        </p:spPr>
      </p:pic>
      <p:sp>
        <p:nvSpPr>
          <p:cNvPr id="41" name="Picture Placeholder 18">
            <a:extLst>
              <a:ext uri="{FF2B5EF4-FFF2-40B4-BE49-F238E27FC236}">
                <a16:creationId xmlns:a16="http://schemas.microsoft.com/office/drawing/2014/main" id="{432DB980-C436-4DF3-A40E-CCE37B924FAB}"/>
              </a:ext>
            </a:extLst>
          </p:cNvPr>
          <p:cNvSpPr>
            <a:spLocks noGrp="1"/>
          </p:cNvSpPr>
          <p:nvPr>
            <p:ph type="pic" sz="quarter" idx="26" hasCustomPrompt="1"/>
          </p:nvPr>
        </p:nvSpPr>
        <p:spPr>
          <a:xfrm rot="20636564">
            <a:off x="9095312" y="4472743"/>
            <a:ext cx="1802725" cy="1802725"/>
          </a:xfrm>
          <a:ln w="1079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33" name="Graphic 32">
            <a:extLst>
              <a:ext uri="{FF2B5EF4-FFF2-40B4-BE49-F238E27FC236}">
                <a16:creationId xmlns:a16="http://schemas.microsoft.com/office/drawing/2014/main" id="{B154A068-9E0D-4779-92FE-443F60C3AE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23638">
            <a:off x="9876944" y="714096"/>
            <a:ext cx="1985554" cy="1985554"/>
          </a:xfrm>
          <a:prstGeom prst="rect">
            <a:avLst/>
          </a:prstGeom>
        </p:spPr>
      </p:pic>
      <p:sp>
        <p:nvSpPr>
          <p:cNvPr id="38" name="Picture Placeholder 18">
            <a:extLst>
              <a:ext uri="{FF2B5EF4-FFF2-40B4-BE49-F238E27FC236}">
                <a16:creationId xmlns:a16="http://schemas.microsoft.com/office/drawing/2014/main" id="{341DB401-06A5-4BE6-B0B8-2556AC0D58DB}"/>
              </a:ext>
            </a:extLst>
          </p:cNvPr>
          <p:cNvSpPr>
            <a:spLocks noGrp="1"/>
          </p:cNvSpPr>
          <p:nvPr>
            <p:ph type="pic" sz="quarter" idx="22" hasCustomPrompt="1"/>
          </p:nvPr>
        </p:nvSpPr>
        <p:spPr>
          <a:xfrm rot="603785">
            <a:off x="9812444" y="551106"/>
            <a:ext cx="1802725" cy="1802725"/>
          </a:xfrm>
          <a:ln w="1079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34" name="Graphic 33">
            <a:extLst>
              <a:ext uri="{FF2B5EF4-FFF2-40B4-BE49-F238E27FC236}">
                <a16:creationId xmlns:a16="http://schemas.microsoft.com/office/drawing/2014/main" id="{9B21E13E-3EFD-42A5-9ED3-ED9FB01A99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2683">
            <a:off x="8035384" y="2999200"/>
            <a:ext cx="1985554" cy="1985554"/>
          </a:xfrm>
          <a:prstGeom prst="rect">
            <a:avLst/>
          </a:prstGeom>
        </p:spPr>
      </p:pic>
      <p:sp>
        <p:nvSpPr>
          <p:cNvPr id="35" name="Picture Placeholder 18">
            <a:extLst>
              <a:ext uri="{FF2B5EF4-FFF2-40B4-BE49-F238E27FC236}">
                <a16:creationId xmlns:a16="http://schemas.microsoft.com/office/drawing/2014/main" id="{77500C56-330B-461B-908A-6666F775F7BF}"/>
              </a:ext>
            </a:extLst>
          </p:cNvPr>
          <p:cNvSpPr>
            <a:spLocks noGrp="1"/>
          </p:cNvSpPr>
          <p:nvPr>
            <p:ph type="pic" sz="quarter" idx="24" hasCustomPrompt="1"/>
          </p:nvPr>
        </p:nvSpPr>
        <p:spPr>
          <a:xfrm rot="652830">
            <a:off x="7939144" y="2909818"/>
            <a:ext cx="1802725" cy="1802725"/>
          </a:xfrm>
          <a:ln w="1079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39" name="Graphic 38">
            <a:extLst>
              <a:ext uri="{FF2B5EF4-FFF2-40B4-BE49-F238E27FC236}">
                <a16:creationId xmlns:a16="http://schemas.microsoft.com/office/drawing/2014/main" id="{27251494-8079-479C-9C35-28716418D4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69604" y="2538394"/>
            <a:ext cx="1985554" cy="1985554"/>
          </a:xfrm>
          <a:prstGeom prst="rect">
            <a:avLst/>
          </a:prstGeom>
        </p:spPr>
      </p:pic>
      <p:sp>
        <p:nvSpPr>
          <p:cNvPr id="42" name="Picture Placeholder 18">
            <a:extLst>
              <a:ext uri="{FF2B5EF4-FFF2-40B4-BE49-F238E27FC236}">
                <a16:creationId xmlns:a16="http://schemas.microsoft.com/office/drawing/2014/main" id="{51F9620B-4D78-4F61-AD13-59065D4D248B}"/>
              </a:ext>
            </a:extLst>
          </p:cNvPr>
          <p:cNvSpPr>
            <a:spLocks noGrp="1"/>
          </p:cNvSpPr>
          <p:nvPr>
            <p:ph type="pic" sz="quarter" idx="23" hasCustomPrompt="1"/>
          </p:nvPr>
        </p:nvSpPr>
        <p:spPr>
          <a:xfrm rot="380147">
            <a:off x="5261778" y="2441204"/>
            <a:ext cx="1802725" cy="1802725"/>
          </a:xfrm>
          <a:ln w="1079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14" name="Graphic 13">
            <a:extLst>
              <a:ext uri="{FF2B5EF4-FFF2-40B4-BE49-F238E27FC236}">
                <a16:creationId xmlns:a16="http://schemas.microsoft.com/office/drawing/2014/main" id="{147868C3-81E2-4A84-B19E-E56B99DDE99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06000" y="6162018"/>
            <a:ext cx="352800" cy="327600"/>
          </a:xfrm>
          <a:prstGeom prst="rect">
            <a:avLst/>
          </a:prstGeom>
        </p:spPr>
      </p:pic>
      <p:sp>
        <p:nvSpPr>
          <p:cNvPr id="7" name="Slide Number Placeholder 6">
            <a:extLst>
              <a:ext uri="{FF2B5EF4-FFF2-40B4-BE49-F238E27FC236}">
                <a16:creationId xmlns:a16="http://schemas.microsoft.com/office/drawing/2014/main" id="{94463C7F-0BBE-4574-9B8C-78B70956E2C5}"/>
              </a:ext>
            </a:extLst>
          </p:cNvPr>
          <p:cNvSpPr>
            <a:spLocks noGrp="1"/>
          </p:cNvSpPr>
          <p:nvPr>
            <p:ph type="sldNum" sz="quarter" idx="12"/>
          </p:nvPr>
        </p:nvSpPr>
        <p:spPr/>
        <p:txBody>
          <a:bodyPr/>
          <a:lstStyle/>
          <a:p>
            <a:fld id="{7C6CE3E5-0223-4853-9C86-64C7A4ED7BD8}" type="slidenum">
              <a:rPr lang="en-US" smtClean="0"/>
              <a:t>‹#›</a:t>
            </a:fld>
            <a:endParaRPr lang="en-US" dirty="0"/>
          </a:p>
        </p:txBody>
      </p:sp>
      <p:pic>
        <p:nvPicPr>
          <p:cNvPr id="9" name="Graphic 8">
            <a:extLst>
              <a:ext uri="{FF2B5EF4-FFF2-40B4-BE49-F238E27FC236}">
                <a16:creationId xmlns:a16="http://schemas.microsoft.com/office/drawing/2014/main" id="{8DEE29E6-8E44-40CC-BE66-4117F07014F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17390" y="490460"/>
            <a:ext cx="445091" cy="432000"/>
          </a:xfrm>
          <a:prstGeom prst="rect">
            <a:avLst/>
          </a:prstGeom>
        </p:spPr>
      </p:pic>
      <p:pic>
        <p:nvPicPr>
          <p:cNvPr id="10" name="Graphic 9">
            <a:extLst>
              <a:ext uri="{FF2B5EF4-FFF2-40B4-BE49-F238E27FC236}">
                <a16:creationId xmlns:a16="http://schemas.microsoft.com/office/drawing/2014/main" id="{4D76D187-7644-46ED-86D9-7BEB20B9CB1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90780" y="1556710"/>
            <a:ext cx="445091" cy="432000"/>
          </a:xfrm>
          <a:prstGeom prst="rect">
            <a:avLst/>
          </a:prstGeom>
        </p:spPr>
      </p:pic>
      <p:pic>
        <p:nvPicPr>
          <p:cNvPr id="11" name="Graphic 10">
            <a:extLst>
              <a:ext uri="{FF2B5EF4-FFF2-40B4-BE49-F238E27FC236}">
                <a16:creationId xmlns:a16="http://schemas.microsoft.com/office/drawing/2014/main" id="{29DBB067-92E7-4677-A519-74B52625B26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053003" y="387582"/>
            <a:ext cx="445091" cy="432000"/>
          </a:xfrm>
          <a:prstGeom prst="rect">
            <a:avLst/>
          </a:prstGeom>
        </p:spPr>
      </p:pic>
      <p:pic>
        <p:nvPicPr>
          <p:cNvPr id="12" name="Graphic 11">
            <a:extLst>
              <a:ext uri="{FF2B5EF4-FFF2-40B4-BE49-F238E27FC236}">
                <a16:creationId xmlns:a16="http://schemas.microsoft.com/office/drawing/2014/main" id="{3E5FCF64-EBFF-42DA-A64E-C4FE4E5AF84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rot="19095062">
            <a:off x="10442727" y="2932019"/>
            <a:ext cx="1315382" cy="900000"/>
          </a:xfrm>
          <a:prstGeom prst="rect">
            <a:avLst/>
          </a:prstGeom>
        </p:spPr>
      </p:pic>
      <p:pic>
        <p:nvPicPr>
          <p:cNvPr id="28" name="Graphic 27">
            <a:extLst>
              <a:ext uri="{FF2B5EF4-FFF2-40B4-BE49-F238E27FC236}">
                <a16:creationId xmlns:a16="http://schemas.microsoft.com/office/drawing/2014/main" id="{CC847A2F-5669-4A62-9E97-8056D8FC315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311388" y="5157135"/>
            <a:ext cx="445091" cy="432000"/>
          </a:xfrm>
          <a:prstGeom prst="rect">
            <a:avLst/>
          </a:prstGeom>
        </p:spPr>
      </p:pic>
      <p:pic>
        <p:nvPicPr>
          <p:cNvPr id="29" name="Graphic 28">
            <a:extLst>
              <a:ext uri="{FF2B5EF4-FFF2-40B4-BE49-F238E27FC236}">
                <a16:creationId xmlns:a16="http://schemas.microsoft.com/office/drawing/2014/main" id="{4B43BB89-2AA0-4902-B85D-FD5AADA3486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282438" y="4523948"/>
            <a:ext cx="445091" cy="432000"/>
          </a:xfrm>
          <a:prstGeom prst="rect">
            <a:avLst/>
          </a:prstGeom>
        </p:spPr>
      </p:pic>
      <p:pic>
        <p:nvPicPr>
          <p:cNvPr id="26" name="Graphic 25">
            <a:extLst>
              <a:ext uri="{FF2B5EF4-FFF2-40B4-BE49-F238E27FC236}">
                <a16:creationId xmlns:a16="http://schemas.microsoft.com/office/drawing/2014/main" id="{7402AAE8-252F-40C4-978E-D8D3C2FA13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898987">
            <a:off x="890932" y="2413763"/>
            <a:ext cx="4022734" cy="4022734"/>
          </a:xfrm>
          <a:prstGeom prst="rect">
            <a:avLst/>
          </a:prstGeom>
        </p:spPr>
      </p:pic>
      <p:sp>
        <p:nvSpPr>
          <p:cNvPr id="30" name="Picture Placeholder 18">
            <a:extLst>
              <a:ext uri="{FF2B5EF4-FFF2-40B4-BE49-F238E27FC236}">
                <a16:creationId xmlns:a16="http://schemas.microsoft.com/office/drawing/2014/main" id="{084CA540-1488-49D0-B6B4-F44DFA76524C}"/>
              </a:ext>
            </a:extLst>
          </p:cNvPr>
          <p:cNvSpPr>
            <a:spLocks noGrp="1"/>
          </p:cNvSpPr>
          <p:nvPr>
            <p:ph type="pic" sz="quarter" idx="21" hasCustomPrompt="1"/>
          </p:nvPr>
        </p:nvSpPr>
        <p:spPr>
          <a:xfrm rot="21279134">
            <a:off x="822421" y="2331174"/>
            <a:ext cx="3652323" cy="3652323"/>
          </a:xfrm>
          <a:ln w="1333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25" name="Graphic 24">
            <a:extLst>
              <a:ext uri="{FF2B5EF4-FFF2-40B4-BE49-F238E27FC236}">
                <a16:creationId xmlns:a16="http://schemas.microsoft.com/office/drawing/2014/main" id="{B5713FC1-DF36-44AF-A02B-3B46ABAFA9A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035614" y="503001"/>
            <a:ext cx="6151131" cy="2089987"/>
          </a:xfrm>
          <a:prstGeom prst="rect">
            <a:avLst/>
          </a:prstGeom>
        </p:spPr>
      </p:pic>
      <p:pic>
        <p:nvPicPr>
          <p:cNvPr id="31" name="Graphic 30">
            <a:extLst>
              <a:ext uri="{FF2B5EF4-FFF2-40B4-BE49-F238E27FC236}">
                <a16:creationId xmlns:a16="http://schemas.microsoft.com/office/drawing/2014/main" id="{FDFA61A6-0DB8-4389-BC1F-28A28378E43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927632" y="363010"/>
            <a:ext cx="6046037" cy="1936477"/>
          </a:xfrm>
          <a:prstGeom prst="rect">
            <a:avLst/>
          </a:prstGeom>
        </p:spPr>
      </p:pic>
      <p:sp>
        <p:nvSpPr>
          <p:cNvPr id="32" name="Title 1">
            <a:extLst>
              <a:ext uri="{FF2B5EF4-FFF2-40B4-BE49-F238E27FC236}">
                <a16:creationId xmlns:a16="http://schemas.microsoft.com/office/drawing/2014/main" id="{52E1FC3E-0606-4219-92BD-480808602682}"/>
              </a:ext>
            </a:extLst>
          </p:cNvPr>
          <p:cNvSpPr>
            <a:spLocks noGrp="1"/>
          </p:cNvSpPr>
          <p:nvPr>
            <p:ph type="title" hasCustomPrompt="1"/>
          </p:nvPr>
        </p:nvSpPr>
        <p:spPr>
          <a:xfrm rot="420000">
            <a:off x="3013229" y="886914"/>
            <a:ext cx="5858353" cy="1059256"/>
          </a:xfrm>
        </p:spPr>
        <p:txBody>
          <a:bodyPr>
            <a:noAutofit/>
          </a:bodyPr>
          <a:lstStyle>
            <a:lvl1pPr algn="ctr">
              <a:defRPr sz="4800" b="1">
                <a:solidFill>
                  <a:schemeClr val="bg1"/>
                </a:solidFill>
                <a:latin typeface="+mj-lt"/>
              </a:defRPr>
            </a:lvl1pPr>
          </a:lstStyle>
          <a:p>
            <a:r>
              <a:rPr lang="en-US" dirty="0"/>
              <a:t>SECTION TITLE</a:t>
            </a:r>
          </a:p>
        </p:txBody>
      </p:sp>
      <p:pic>
        <p:nvPicPr>
          <p:cNvPr id="40" name="Graphic 39">
            <a:extLst>
              <a:ext uri="{FF2B5EF4-FFF2-40B4-BE49-F238E27FC236}">
                <a16:creationId xmlns:a16="http://schemas.microsoft.com/office/drawing/2014/main" id="{CFF0FE10-6C6D-4CEE-9BE8-52FDDFF0DA2D}"/>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rot="7289243">
            <a:off x="1747555" y="479291"/>
            <a:ext cx="900000" cy="1414283"/>
          </a:xfrm>
          <a:prstGeom prst="rect">
            <a:avLst/>
          </a:prstGeom>
        </p:spPr>
      </p:pic>
      <p:pic>
        <p:nvPicPr>
          <p:cNvPr id="24" name="Graphic 23">
            <a:extLst>
              <a:ext uri="{FF2B5EF4-FFF2-40B4-BE49-F238E27FC236}">
                <a16:creationId xmlns:a16="http://schemas.microsoft.com/office/drawing/2014/main" id="{0C77A8CD-B651-44BB-948D-63EF2D397D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23638">
            <a:off x="6424819" y="4354144"/>
            <a:ext cx="1985554" cy="1985554"/>
          </a:xfrm>
          <a:prstGeom prst="rect">
            <a:avLst/>
          </a:prstGeom>
        </p:spPr>
      </p:pic>
      <p:sp>
        <p:nvSpPr>
          <p:cNvPr id="36" name="Picture Placeholder 18">
            <a:extLst>
              <a:ext uri="{FF2B5EF4-FFF2-40B4-BE49-F238E27FC236}">
                <a16:creationId xmlns:a16="http://schemas.microsoft.com/office/drawing/2014/main" id="{1D8610EA-80C4-474E-AB5F-AB03F05D55B4}"/>
              </a:ext>
            </a:extLst>
          </p:cNvPr>
          <p:cNvSpPr>
            <a:spLocks noGrp="1"/>
          </p:cNvSpPr>
          <p:nvPr>
            <p:ph type="pic" sz="quarter" idx="25" hasCustomPrompt="1"/>
          </p:nvPr>
        </p:nvSpPr>
        <p:spPr>
          <a:xfrm rot="603785">
            <a:off x="6377855" y="4223536"/>
            <a:ext cx="1802725" cy="1802725"/>
          </a:xfrm>
          <a:ln w="1079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spTree>
    <p:extLst>
      <p:ext uri="{BB962C8B-B14F-4D97-AF65-F5344CB8AC3E}">
        <p14:creationId xmlns:p14="http://schemas.microsoft.com/office/powerpoint/2010/main" val="1392858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_Content">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536F26C2-DF91-41F1-BBC1-3F3FFEC2DA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986862">
            <a:off x="1273177" y="1781185"/>
            <a:ext cx="2880000" cy="900793"/>
          </a:xfrm>
          <a:prstGeom prst="rect">
            <a:avLst/>
          </a:prstGeom>
        </p:spPr>
      </p:pic>
      <p:pic>
        <p:nvPicPr>
          <p:cNvPr id="18" name="Graphic 17">
            <a:extLst>
              <a:ext uri="{FF2B5EF4-FFF2-40B4-BE49-F238E27FC236}">
                <a16:creationId xmlns:a16="http://schemas.microsoft.com/office/drawing/2014/main" id="{432822CC-DF53-4E9C-AC2C-BFFCAB9DD73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0986862">
            <a:off x="1201552" y="1591125"/>
            <a:ext cx="2905200" cy="1040290"/>
          </a:xfrm>
          <a:prstGeom prst="rect">
            <a:avLst/>
          </a:prstGeom>
        </p:spPr>
      </p:pic>
      <p:sp>
        <p:nvSpPr>
          <p:cNvPr id="19" name="Text Placeholder 24">
            <a:extLst>
              <a:ext uri="{FF2B5EF4-FFF2-40B4-BE49-F238E27FC236}">
                <a16:creationId xmlns:a16="http://schemas.microsoft.com/office/drawing/2014/main" id="{6198A179-FD61-4CFB-8B22-0BF18AA1B0AA}"/>
              </a:ext>
            </a:extLst>
          </p:cNvPr>
          <p:cNvSpPr>
            <a:spLocks noGrp="1"/>
          </p:cNvSpPr>
          <p:nvPr>
            <p:ph type="body" sz="quarter" idx="15" hasCustomPrompt="1"/>
          </p:nvPr>
        </p:nvSpPr>
        <p:spPr>
          <a:xfrm rot="21400247">
            <a:off x="1228318" y="1864533"/>
            <a:ext cx="2838450" cy="617124"/>
          </a:xfrm>
        </p:spPr>
        <p:txBody>
          <a:bodyPr>
            <a:noAutofit/>
          </a:bodyPr>
          <a:lstStyle>
            <a:lvl1pPr marL="0" indent="0" algn="ctr">
              <a:buNone/>
              <a:defRPr sz="3000" b="1">
                <a:solidFill>
                  <a:schemeClr val="tx2"/>
                </a:solidFill>
              </a:defRPr>
            </a:lvl1pPr>
            <a:lvl2pPr algn="ctr">
              <a:defRPr sz="3000" b="1">
                <a:solidFill>
                  <a:schemeClr val="bg1"/>
                </a:solidFill>
              </a:defRPr>
            </a:lvl2pPr>
            <a:lvl3pPr algn="ctr">
              <a:defRPr sz="3000" b="1">
                <a:solidFill>
                  <a:schemeClr val="bg1"/>
                </a:solidFill>
              </a:defRPr>
            </a:lvl3pPr>
            <a:lvl4pPr algn="ctr">
              <a:defRPr sz="3000" b="1">
                <a:solidFill>
                  <a:schemeClr val="bg1"/>
                </a:solidFill>
              </a:defRPr>
            </a:lvl4pPr>
            <a:lvl5pPr algn="ctr">
              <a:defRPr sz="3000" b="1">
                <a:solidFill>
                  <a:schemeClr val="bg1"/>
                </a:solidFill>
              </a:defRPr>
            </a:lvl5pPr>
          </a:lstStyle>
          <a:p>
            <a:pPr lvl="0"/>
            <a:r>
              <a:rPr lang="en-US" dirty="0"/>
              <a:t>Subtitle 01</a:t>
            </a:r>
          </a:p>
        </p:txBody>
      </p:sp>
      <p:sp>
        <p:nvSpPr>
          <p:cNvPr id="5" name="Rectangle 4">
            <a:extLst>
              <a:ext uri="{FF2B5EF4-FFF2-40B4-BE49-F238E27FC236}">
                <a16:creationId xmlns:a16="http://schemas.microsoft.com/office/drawing/2014/main" id="{89DBE93C-2783-4F73-8CF9-2AE738ED418E}"/>
              </a:ext>
            </a:extLst>
          </p:cNvPr>
          <p:cNvSpPr/>
          <p:nvPr userDrawn="1"/>
        </p:nvSpPr>
        <p:spPr>
          <a:xfrm rot="21406269">
            <a:off x="1324339" y="2963862"/>
            <a:ext cx="10027366" cy="338235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icture Placeholder 18">
            <a:extLst>
              <a:ext uri="{FF2B5EF4-FFF2-40B4-BE49-F238E27FC236}">
                <a16:creationId xmlns:a16="http://schemas.microsoft.com/office/drawing/2014/main" id="{91B85E9D-8013-47EA-899B-644506C8FA44}"/>
              </a:ext>
            </a:extLst>
          </p:cNvPr>
          <p:cNvSpPr>
            <a:spLocks noGrp="1"/>
          </p:cNvSpPr>
          <p:nvPr>
            <p:ph type="pic" sz="quarter" idx="17" hasCustomPrompt="1"/>
          </p:nvPr>
        </p:nvSpPr>
        <p:spPr>
          <a:xfrm rot="21435369">
            <a:off x="1063758" y="2777659"/>
            <a:ext cx="10064484" cy="3331147"/>
          </a:xfrm>
          <a:ln w="11430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4" name="Graphic 3">
            <a:extLst>
              <a:ext uri="{FF2B5EF4-FFF2-40B4-BE49-F238E27FC236}">
                <a16:creationId xmlns:a16="http://schemas.microsoft.com/office/drawing/2014/main" id="{06E48C54-2BB4-49BD-A261-146616CB3A8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10191" y="84703"/>
            <a:ext cx="5246874" cy="2394000"/>
          </a:xfrm>
          <a:prstGeom prst="rect">
            <a:avLst/>
          </a:prstGeom>
        </p:spPr>
      </p:pic>
      <p:pic>
        <p:nvPicPr>
          <p:cNvPr id="14" name="Graphic 13">
            <a:extLst>
              <a:ext uri="{FF2B5EF4-FFF2-40B4-BE49-F238E27FC236}">
                <a16:creationId xmlns:a16="http://schemas.microsoft.com/office/drawing/2014/main" id="{147868C3-81E2-4A84-B19E-E56B99DDE99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406000" y="6162018"/>
            <a:ext cx="352800" cy="327600"/>
          </a:xfrm>
          <a:prstGeom prst="rect">
            <a:avLst/>
          </a:prstGeom>
        </p:spPr>
      </p:pic>
      <p:sp>
        <p:nvSpPr>
          <p:cNvPr id="7" name="Slide Number Placeholder 6">
            <a:extLst>
              <a:ext uri="{FF2B5EF4-FFF2-40B4-BE49-F238E27FC236}">
                <a16:creationId xmlns:a16="http://schemas.microsoft.com/office/drawing/2014/main" id="{94463C7F-0BBE-4574-9B8C-78B70956E2C5}"/>
              </a:ext>
            </a:extLst>
          </p:cNvPr>
          <p:cNvSpPr>
            <a:spLocks noGrp="1"/>
          </p:cNvSpPr>
          <p:nvPr>
            <p:ph type="sldNum" sz="quarter" idx="12"/>
          </p:nvPr>
        </p:nvSpPr>
        <p:spPr/>
        <p:txBody>
          <a:bodyPr/>
          <a:lstStyle/>
          <a:p>
            <a:fld id="{7C6CE3E5-0223-4853-9C86-64C7A4ED7BD8}" type="slidenum">
              <a:rPr lang="en-US" smtClean="0"/>
              <a:t>‹#›</a:t>
            </a:fld>
            <a:endParaRPr lang="en-US" dirty="0"/>
          </a:p>
        </p:txBody>
      </p:sp>
      <p:pic>
        <p:nvPicPr>
          <p:cNvPr id="9" name="Graphic 8">
            <a:extLst>
              <a:ext uri="{FF2B5EF4-FFF2-40B4-BE49-F238E27FC236}">
                <a16:creationId xmlns:a16="http://schemas.microsoft.com/office/drawing/2014/main" id="{8DEE29E6-8E44-40CC-BE66-4117F07014F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17390" y="490460"/>
            <a:ext cx="445091" cy="432000"/>
          </a:xfrm>
          <a:prstGeom prst="rect">
            <a:avLst/>
          </a:prstGeom>
        </p:spPr>
      </p:pic>
      <p:pic>
        <p:nvPicPr>
          <p:cNvPr id="10" name="Graphic 9">
            <a:extLst>
              <a:ext uri="{FF2B5EF4-FFF2-40B4-BE49-F238E27FC236}">
                <a16:creationId xmlns:a16="http://schemas.microsoft.com/office/drawing/2014/main" id="{4D76D187-7644-46ED-86D9-7BEB20B9CB1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13849" y="722840"/>
            <a:ext cx="445091" cy="432000"/>
          </a:xfrm>
          <a:prstGeom prst="rect">
            <a:avLst/>
          </a:prstGeom>
        </p:spPr>
      </p:pic>
      <p:pic>
        <p:nvPicPr>
          <p:cNvPr id="11" name="Graphic 10">
            <a:extLst>
              <a:ext uri="{FF2B5EF4-FFF2-40B4-BE49-F238E27FC236}">
                <a16:creationId xmlns:a16="http://schemas.microsoft.com/office/drawing/2014/main" id="{29DBB067-92E7-4677-A519-74B52625B26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04814" y="4552611"/>
            <a:ext cx="445091" cy="432000"/>
          </a:xfrm>
          <a:prstGeom prst="rect">
            <a:avLst/>
          </a:prstGeom>
        </p:spPr>
      </p:pic>
      <p:pic>
        <p:nvPicPr>
          <p:cNvPr id="27" name="Graphic 26">
            <a:extLst>
              <a:ext uri="{FF2B5EF4-FFF2-40B4-BE49-F238E27FC236}">
                <a16:creationId xmlns:a16="http://schemas.microsoft.com/office/drawing/2014/main" id="{16FD84D5-1F0B-4C69-B866-12C2038C896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58324" y="2069665"/>
            <a:ext cx="445091" cy="432000"/>
          </a:xfrm>
          <a:prstGeom prst="rect">
            <a:avLst/>
          </a:prstGeom>
        </p:spPr>
      </p:pic>
      <p:pic>
        <p:nvPicPr>
          <p:cNvPr id="28" name="Graphic 27">
            <a:extLst>
              <a:ext uri="{FF2B5EF4-FFF2-40B4-BE49-F238E27FC236}">
                <a16:creationId xmlns:a16="http://schemas.microsoft.com/office/drawing/2014/main" id="{CC847A2F-5669-4A62-9E97-8056D8FC315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382187" y="2524218"/>
            <a:ext cx="445091" cy="432000"/>
          </a:xfrm>
          <a:prstGeom prst="rect">
            <a:avLst/>
          </a:prstGeom>
        </p:spPr>
      </p:pic>
      <p:pic>
        <p:nvPicPr>
          <p:cNvPr id="29" name="Graphic 28">
            <a:extLst>
              <a:ext uri="{FF2B5EF4-FFF2-40B4-BE49-F238E27FC236}">
                <a16:creationId xmlns:a16="http://schemas.microsoft.com/office/drawing/2014/main" id="{4B43BB89-2AA0-4902-B85D-FD5AADA3486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1450275" y="1007088"/>
            <a:ext cx="445091" cy="432000"/>
          </a:xfrm>
          <a:prstGeom prst="rect">
            <a:avLst/>
          </a:prstGeom>
        </p:spPr>
      </p:pic>
      <p:pic>
        <p:nvPicPr>
          <p:cNvPr id="3" name="Graphic 2">
            <a:extLst>
              <a:ext uri="{FF2B5EF4-FFF2-40B4-BE49-F238E27FC236}">
                <a16:creationId xmlns:a16="http://schemas.microsoft.com/office/drawing/2014/main" id="{CDE3E08D-783F-43E6-B668-89C1FC2F81D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914296" y="23142"/>
            <a:ext cx="5191644" cy="2196698"/>
          </a:xfrm>
          <a:prstGeom prst="rect">
            <a:avLst/>
          </a:prstGeom>
        </p:spPr>
      </p:pic>
      <p:sp>
        <p:nvSpPr>
          <p:cNvPr id="2" name="Title 1">
            <a:extLst>
              <a:ext uri="{FF2B5EF4-FFF2-40B4-BE49-F238E27FC236}">
                <a16:creationId xmlns:a16="http://schemas.microsoft.com/office/drawing/2014/main" id="{99042495-B43C-440B-849D-7E253BF03A1E}"/>
              </a:ext>
            </a:extLst>
          </p:cNvPr>
          <p:cNvSpPr>
            <a:spLocks noGrp="1"/>
          </p:cNvSpPr>
          <p:nvPr>
            <p:ph type="title" hasCustomPrompt="1"/>
          </p:nvPr>
        </p:nvSpPr>
        <p:spPr>
          <a:xfrm rot="690322">
            <a:off x="4046489" y="405148"/>
            <a:ext cx="4898486" cy="1325563"/>
          </a:xfrm>
        </p:spPr>
        <p:txBody>
          <a:bodyPr>
            <a:noAutofit/>
          </a:bodyPr>
          <a:lstStyle>
            <a:lvl1pPr algn="ctr">
              <a:defRPr sz="4800" b="1">
                <a:solidFill>
                  <a:schemeClr val="bg1"/>
                </a:solidFill>
              </a:defRPr>
            </a:lvl1pPr>
          </a:lstStyle>
          <a:p>
            <a:r>
              <a:rPr lang="en-US" dirty="0"/>
              <a:t>SLIDE TITLE</a:t>
            </a:r>
          </a:p>
        </p:txBody>
      </p:sp>
      <p:grpSp>
        <p:nvGrpSpPr>
          <p:cNvPr id="20" name="Group 19">
            <a:extLst>
              <a:ext uri="{FF2B5EF4-FFF2-40B4-BE49-F238E27FC236}">
                <a16:creationId xmlns:a16="http://schemas.microsoft.com/office/drawing/2014/main" id="{CC448672-617A-4466-AB56-D337243E7687}"/>
              </a:ext>
            </a:extLst>
          </p:cNvPr>
          <p:cNvGrpSpPr/>
          <p:nvPr userDrawn="1"/>
        </p:nvGrpSpPr>
        <p:grpSpPr>
          <a:xfrm>
            <a:off x="9514105" y="510205"/>
            <a:ext cx="1470547" cy="1553860"/>
            <a:chOff x="6511215" y="309000"/>
            <a:chExt cx="2327937" cy="2459825"/>
          </a:xfrm>
        </p:grpSpPr>
        <p:pic>
          <p:nvPicPr>
            <p:cNvPr id="21" name="Graphic 20">
              <a:extLst>
                <a:ext uri="{FF2B5EF4-FFF2-40B4-BE49-F238E27FC236}">
                  <a16:creationId xmlns:a16="http://schemas.microsoft.com/office/drawing/2014/main" id="{59F62785-A29E-437D-9F91-D651F6F0DC2D}"/>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8345703" y="925700"/>
              <a:ext cx="391961" cy="518400"/>
            </a:xfrm>
            <a:prstGeom prst="rect">
              <a:avLst/>
            </a:prstGeom>
          </p:spPr>
        </p:pic>
        <p:pic>
          <p:nvPicPr>
            <p:cNvPr id="22" name="Graphic 21">
              <a:extLst>
                <a:ext uri="{FF2B5EF4-FFF2-40B4-BE49-F238E27FC236}">
                  <a16:creationId xmlns:a16="http://schemas.microsoft.com/office/drawing/2014/main" id="{3669094F-E1A7-49D5-858C-AA9E7FE3307C}"/>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7407969" y="596454"/>
              <a:ext cx="280098" cy="522000"/>
            </a:xfrm>
            <a:prstGeom prst="rect">
              <a:avLst/>
            </a:prstGeom>
          </p:spPr>
        </p:pic>
        <p:pic>
          <p:nvPicPr>
            <p:cNvPr id="23" name="Graphic 22">
              <a:extLst>
                <a:ext uri="{FF2B5EF4-FFF2-40B4-BE49-F238E27FC236}">
                  <a16:creationId xmlns:a16="http://schemas.microsoft.com/office/drawing/2014/main" id="{CB6033B4-3C2E-47EB-82D1-644AE213F203}"/>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552785" y="309000"/>
              <a:ext cx="1281600" cy="1015129"/>
            </a:xfrm>
            <a:prstGeom prst="rect">
              <a:avLst/>
            </a:prstGeom>
          </p:spPr>
        </p:pic>
        <p:pic>
          <p:nvPicPr>
            <p:cNvPr id="24" name="Graphic 23">
              <a:extLst>
                <a:ext uri="{FF2B5EF4-FFF2-40B4-BE49-F238E27FC236}">
                  <a16:creationId xmlns:a16="http://schemas.microsoft.com/office/drawing/2014/main" id="{43B24315-73ED-4CFE-B3C6-7BCEDA9766BC}"/>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6761946" y="973621"/>
              <a:ext cx="1985446" cy="1479600"/>
            </a:xfrm>
            <a:prstGeom prst="rect">
              <a:avLst/>
            </a:prstGeom>
          </p:spPr>
        </p:pic>
        <p:pic>
          <p:nvPicPr>
            <p:cNvPr id="25" name="Graphic 24">
              <a:extLst>
                <a:ext uri="{FF2B5EF4-FFF2-40B4-BE49-F238E27FC236}">
                  <a16:creationId xmlns:a16="http://schemas.microsoft.com/office/drawing/2014/main" id="{61444A51-37AD-4382-80CB-A74451476206}"/>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6511215" y="1746425"/>
              <a:ext cx="2083140" cy="1022400"/>
            </a:xfrm>
            <a:prstGeom prst="rect">
              <a:avLst/>
            </a:prstGeom>
          </p:spPr>
        </p:pic>
        <p:pic>
          <p:nvPicPr>
            <p:cNvPr id="26" name="Graphic 25">
              <a:extLst>
                <a:ext uri="{FF2B5EF4-FFF2-40B4-BE49-F238E27FC236}">
                  <a16:creationId xmlns:a16="http://schemas.microsoft.com/office/drawing/2014/main" id="{8FAA7434-4A9A-4983-8EEC-8A1DDEF4BC89}"/>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7573792" y="431392"/>
              <a:ext cx="1173600" cy="790904"/>
            </a:xfrm>
            <a:prstGeom prst="rect">
              <a:avLst/>
            </a:prstGeom>
          </p:spPr>
        </p:pic>
        <p:pic>
          <p:nvPicPr>
            <p:cNvPr id="30" name="Graphic 29">
              <a:extLst>
                <a:ext uri="{FF2B5EF4-FFF2-40B4-BE49-F238E27FC236}">
                  <a16:creationId xmlns:a16="http://schemas.microsoft.com/office/drawing/2014/main" id="{E048453B-559E-462A-A2A1-68634BFB7C5D}"/>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864464" y="1110098"/>
              <a:ext cx="1873200" cy="802800"/>
            </a:xfrm>
            <a:prstGeom prst="rect">
              <a:avLst/>
            </a:prstGeom>
          </p:spPr>
        </p:pic>
        <p:pic>
          <p:nvPicPr>
            <p:cNvPr id="31" name="Graphic 30">
              <a:extLst>
                <a:ext uri="{FF2B5EF4-FFF2-40B4-BE49-F238E27FC236}">
                  <a16:creationId xmlns:a16="http://schemas.microsoft.com/office/drawing/2014/main" id="{9D717EAB-DF3E-4385-8346-C30F74F7F843}"/>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6901678" y="1364599"/>
              <a:ext cx="1538213" cy="813600"/>
            </a:xfrm>
            <a:prstGeom prst="rect">
              <a:avLst/>
            </a:prstGeom>
          </p:spPr>
        </p:pic>
        <p:pic>
          <p:nvPicPr>
            <p:cNvPr id="32" name="Graphic 31">
              <a:extLst>
                <a:ext uri="{FF2B5EF4-FFF2-40B4-BE49-F238E27FC236}">
                  <a16:creationId xmlns:a16="http://schemas.microsoft.com/office/drawing/2014/main" id="{1B71FE0D-F8B5-4417-B557-A96B95A9E090}"/>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6808508" y="959465"/>
              <a:ext cx="2030644" cy="748800"/>
            </a:xfrm>
            <a:prstGeom prst="rect">
              <a:avLst/>
            </a:prstGeom>
          </p:spPr>
        </p:pic>
      </p:grpSp>
      <p:pic>
        <p:nvPicPr>
          <p:cNvPr id="33" name="Graphic 32">
            <a:extLst>
              <a:ext uri="{FF2B5EF4-FFF2-40B4-BE49-F238E27FC236}">
                <a16:creationId xmlns:a16="http://schemas.microsoft.com/office/drawing/2014/main" id="{B81788D1-4B74-4B32-ABC6-4516CB7CF880}"/>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1590023" y="530114"/>
            <a:ext cx="889413" cy="864000"/>
          </a:xfrm>
          <a:prstGeom prst="rect">
            <a:avLst/>
          </a:prstGeom>
        </p:spPr>
      </p:pic>
    </p:spTree>
    <p:extLst>
      <p:ext uri="{BB962C8B-B14F-4D97-AF65-F5344CB8AC3E}">
        <p14:creationId xmlns:p14="http://schemas.microsoft.com/office/powerpoint/2010/main" val="587868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_Content_3">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F193B488-60BA-4266-8F28-EB182CBBB41C}"/>
              </a:ext>
            </a:extLst>
          </p:cNvPr>
          <p:cNvGrpSpPr/>
          <p:nvPr userDrawn="1"/>
        </p:nvGrpSpPr>
        <p:grpSpPr>
          <a:xfrm rot="17596934">
            <a:off x="5306505" y="5150672"/>
            <a:ext cx="1078185" cy="1584000"/>
            <a:chOff x="2315019" y="729987"/>
            <a:chExt cx="1078185" cy="1584000"/>
          </a:xfrm>
        </p:grpSpPr>
        <p:pic>
          <p:nvPicPr>
            <p:cNvPr id="27" name="Graphic 26">
              <a:extLst>
                <a:ext uri="{FF2B5EF4-FFF2-40B4-BE49-F238E27FC236}">
                  <a16:creationId xmlns:a16="http://schemas.microsoft.com/office/drawing/2014/main" id="{0B50B123-DA12-4DCB-B67C-8B6669BF1B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15019" y="729987"/>
              <a:ext cx="1078185" cy="1584000"/>
            </a:xfrm>
            <a:prstGeom prst="rect">
              <a:avLst/>
            </a:prstGeom>
          </p:spPr>
        </p:pic>
        <p:pic>
          <p:nvPicPr>
            <p:cNvPr id="30" name="Graphic 29">
              <a:extLst>
                <a:ext uri="{FF2B5EF4-FFF2-40B4-BE49-F238E27FC236}">
                  <a16:creationId xmlns:a16="http://schemas.microsoft.com/office/drawing/2014/main" id="{CDA14FE6-988D-406A-ABAA-9A4B237B18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08460" y="1089129"/>
              <a:ext cx="212400" cy="312353"/>
            </a:xfrm>
            <a:prstGeom prst="rect">
              <a:avLst/>
            </a:prstGeom>
          </p:spPr>
        </p:pic>
      </p:grpSp>
      <p:pic>
        <p:nvPicPr>
          <p:cNvPr id="4" name="Graphic 3">
            <a:extLst>
              <a:ext uri="{FF2B5EF4-FFF2-40B4-BE49-F238E27FC236}">
                <a16:creationId xmlns:a16="http://schemas.microsoft.com/office/drawing/2014/main" id="{06E48C54-2BB4-49BD-A261-146616CB3A8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951576" y="26088"/>
            <a:ext cx="5106334" cy="2394000"/>
          </a:xfrm>
          <a:prstGeom prst="rect">
            <a:avLst/>
          </a:prstGeom>
        </p:spPr>
      </p:pic>
      <p:pic>
        <p:nvPicPr>
          <p:cNvPr id="3" name="Graphic 2">
            <a:extLst>
              <a:ext uri="{FF2B5EF4-FFF2-40B4-BE49-F238E27FC236}">
                <a16:creationId xmlns:a16="http://schemas.microsoft.com/office/drawing/2014/main" id="{CDE3E08D-783F-43E6-B668-89C1FC2F81D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914296" y="23142"/>
            <a:ext cx="5052583" cy="2196698"/>
          </a:xfrm>
          <a:prstGeom prst="rect">
            <a:avLst/>
          </a:prstGeom>
        </p:spPr>
      </p:pic>
      <p:pic>
        <p:nvPicPr>
          <p:cNvPr id="14" name="Graphic 13">
            <a:extLst>
              <a:ext uri="{FF2B5EF4-FFF2-40B4-BE49-F238E27FC236}">
                <a16:creationId xmlns:a16="http://schemas.microsoft.com/office/drawing/2014/main" id="{147868C3-81E2-4A84-B19E-E56B99DDE99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406000" y="6162018"/>
            <a:ext cx="352800" cy="327600"/>
          </a:xfrm>
          <a:prstGeom prst="rect">
            <a:avLst/>
          </a:prstGeom>
        </p:spPr>
      </p:pic>
      <p:sp>
        <p:nvSpPr>
          <p:cNvPr id="7" name="Slide Number Placeholder 6">
            <a:extLst>
              <a:ext uri="{FF2B5EF4-FFF2-40B4-BE49-F238E27FC236}">
                <a16:creationId xmlns:a16="http://schemas.microsoft.com/office/drawing/2014/main" id="{94463C7F-0BBE-4574-9B8C-78B70956E2C5}"/>
              </a:ext>
            </a:extLst>
          </p:cNvPr>
          <p:cNvSpPr>
            <a:spLocks noGrp="1"/>
          </p:cNvSpPr>
          <p:nvPr>
            <p:ph type="sldNum" sz="quarter" idx="12"/>
          </p:nvPr>
        </p:nvSpPr>
        <p:spPr/>
        <p:txBody>
          <a:bodyPr/>
          <a:lstStyle/>
          <a:p>
            <a:fld id="{7C6CE3E5-0223-4853-9C86-64C7A4ED7BD8}" type="slidenum">
              <a:rPr lang="en-US" smtClean="0"/>
              <a:t>‹#›</a:t>
            </a:fld>
            <a:endParaRPr lang="en-US" dirty="0"/>
          </a:p>
        </p:txBody>
      </p:sp>
      <p:pic>
        <p:nvPicPr>
          <p:cNvPr id="9" name="Graphic 8">
            <a:extLst>
              <a:ext uri="{FF2B5EF4-FFF2-40B4-BE49-F238E27FC236}">
                <a16:creationId xmlns:a16="http://schemas.microsoft.com/office/drawing/2014/main" id="{8DEE29E6-8E44-40CC-BE66-4117F07014F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176109" y="5864968"/>
            <a:ext cx="445091" cy="432000"/>
          </a:xfrm>
          <a:prstGeom prst="rect">
            <a:avLst/>
          </a:prstGeom>
        </p:spPr>
      </p:pic>
      <p:pic>
        <p:nvPicPr>
          <p:cNvPr id="10" name="Graphic 9">
            <a:extLst>
              <a:ext uri="{FF2B5EF4-FFF2-40B4-BE49-F238E27FC236}">
                <a16:creationId xmlns:a16="http://schemas.microsoft.com/office/drawing/2014/main" id="{4D76D187-7644-46ED-86D9-7BEB20B9CB1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221794" y="5493357"/>
            <a:ext cx="445091" cy="432000"/>
          </a:xfrm>
          <a:prstGeom prst="rect">
            <a:avLst/>
          </a:prstGeom>
        </p:spPr>
      </p:pic>
      <p:pic>
        <p:nvPicPr>
          <p:cNvPr id="11" name="Graphic 10">
            <a:extLst>
              <a:ext uri="{FF2B5EF4-FFF2-40B4-BE49-F238E27FC236}">
                <a16:creationId xmlns:a16="http://schemas.microsoft.com/office/drawing/2014/main" id="{29DBB067-92E7-4677-A519-74B52625B26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845597" y="2704301"/>
            <a:ext cx="445091" cy="432000"/>
          </a:xfrm>
          <a:prstGeom prst="rect">
            <a:avLst/>
          </a:prstGeom>
        </p:spPr>
      </p:pic>
      <p:pic>
        <p:nvPicPr>
          <p:cNvPr id="12" name="Graphic 11">
            <a:extLst>
              <a:ext uri="{FF2B5EF4-FFF2-40B4-BE49-F238E27FC236}">
                <a16:creationId xmlns:a16="http://schemas.microsoft.com/office/drawing/2014/main" id="{3E5FCF64-EBFF-42DA-A64E-C4FE4E5AF841}"/>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9672523" y="338036"/>
            <a:ext cx="1315382" cy="900000"/>
          </a:xfrm>
          <a:prstGeom prst="rect">
            <a:avLst/>
          </a:prstGeom>
        </p:spPr>
      </p:pic>
      <p:pic>
        <p:nvPicPr>
          <p:cNvPr id="28" name="Graphic 27">
            <a:extLst>
              <a:ext uri="{FF2B5EF4-FFF2-40B4-BE49-F238E27FC236}">
                <a16:creationId xmlns:a16="http://schemas.microsoft.com/office/drawing/2014/main" id="{CC847A2F-5669-4A62-9E97-8056D8FC315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1447532" y="5084272"/>
            <a:ext cx="445091" cy="432000"/>
          </a:xfrm>
          <a:prstGeom prst="rect">
            <a:avLst/>
          </a:prstGeom>
        </p:spPr>
      </p:pic>
      <p:pic>
        <p:nvPicPr>
          <p:cNvPr id="29" name="Graphic 28">
            <a:extLst>
              <a:ext uri="{FF2B5EF4-FFF2-40B4-BE49-F238E27FC236}">
                <a16:creationId xmlns:a16="http://schemas.microsoft.com/office/drawing/2014/main" id="{4B43BB89-2AA0-4902-B85D-FD5AADA3486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475996" y="1189659"/>
            <a:ext cx="445091" cy="432000"/>
          </a:xfrm>
          <a:prstGeom prst="rect">
            <a:avLst/>
          </a:prstGeom>
        </p:spPr>
      </p:pic>
      <p:sp>
        <p:nvSpPr>
          <p:cNvPr id="2" name="Title 1">
            <a:extLst>
              <a:ext uri="{FF2B5EF4-FFF2-40B4-BE49-F238E27FC236}">
                <a16:creationId xmlns:a16="http://schemas.microsoft.com/office/drawing/2014/main" id="{99042495-B43C-440B-849D-7E253BF03A1E}"/>
              </a:ext>
            </a:extLst>
          </p:cNvPr>
          <p:cNvSpPr>
            <a:spLocks noGrp="1"/>
          </p:cNvSpPr>
          <p:nvPr>
            <p:ph type="title" hasCustomPrompt="1"/>
          </p:nvPr>
        </p:nvSpPr>
        <p:spPr>
          <a:xfrm rot="690322">
            <a:off x="4020140" y="396981"/>
            <a:ext cx="4824043" cy="1325563"/>
          </a:xfrm>
        </p:spPr>
        <p:txBody>
          <a:bodyPr>
            <a:noAutofit/>
          </a:bodyPr>
          <a:lstStyle>
            <a:lvl1pPr algn="ctr">
              <a:defRPr sz="4800" b="1">
                <a:solidFill>
                  <a:schemeClr val="bg1"/>
                </a:solidFill>
              </a:defRPr>
            </a:lvl1pPr>
          </a:lstStyle>
          <a:p>
            <a:r>
              <a:rPr lang="en-US" dirty="0"/>
              <a:t>SLIDE TITLE</a:t>
            </a:r>
          </a:p>
        </p:txBody>
      </p:sp>
      <p:sp>
        <p:nvSpPr>
          <p:cNvPr id="17" name="Rectangle 16">
            <a:extLst>
              <a:ext uri="{FF2B5EF4-FFF2-40B4-BE49-F238E27FC236}">
                <a16:creationId xmlns:a16="http://schemas.microsoft.com/office/drawing/2014/main" id="{E4DF36D3-4C70-46F3-9C4C-4A0A49624120}"/>
              </a:ext>
            </a:extLst>
          </p:cNvPr>
          <p:cNvSpPr/>
          <p:nvPr userDrawn="1"/>
        </p:nvSpPr>
        <p:spPr>
          <a:xfrm rot="1000401">
            <a:off x="6897001" y="2579194"/>
            <a:ext cx="4344186" cy="338235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8">
            <a:extLst>
              <a:ext uri="{FF2B5EF4-FFF2-40B4-BE49-F238E27FC236}">
                <a16:creationId xmlns:a16="http://schemas.microsoft.com/office/drawing/2014/main" id="{045C47E6-DCCB-4BB8-A340-3EC4BDFF6131}"/>
              </a:ext>
            </a:extLst>
          </p:cNvPr>
          <p:cNvSpPr>
            <a:spLocks noGrp="1"/>
          </p:cNvSpPr>
          <p:nvPr>
            <p:ph type="pic" sz="quarter" idx="18" hasCustomPrompt="1"/>
          </p:nvPr>
        </p:nvSpPr>
        <p:spPr>
          <a:xfrm rot="1029501">
            <a:off x="6635179" y="2369474"/>
            <a:ext cx="4360267" cy="3331147"/>
          </a:xfrm>
          <a:ln w="11430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sp>
        <p:nvSpPr>
          <p:cNvPr id="5" name="Rectangle 4">
            <a:extLst>
              <a:ext uri="{FF2B5EF4-FFF2-40B4-BE49-F238E27FC236}">
                <a16:creationId xmlns:a16="http://schemas.microsoft.com/office/drawing/2014/main" id="{89DBE93C-2783-4F73-8CF9-2AE738ED418E}"/>
              </a:ext>
            </a:extLst>
          </p:cNvPr>
          <p:cNvSpPr/>
          <p:nvPr userDrawn="1"/>
        </p:nvSpPr>
        <p:spPr>
          <a:xfrm rot="21406269">
            <a:off x="1101615" y="1722045"/>
            <a:ext cx="4344186" cy="338235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icture Placeholder 18">
            <a:extLst>
              <a:ext uri="{FF2B5EF4-FFF2-40B4-BE49-F238E27FC236}">
                <a16:creationId xmlns:a16="http://schemas.microsoft.com/office/drawing/2014/main" id="{91B85E9D-8013-47EA-899B-644506C8FA44}"/>
              </a:ext>
            </a:extLst>
          </p:cNvPr>
          <p:cNvSpPr>
            <a:spLocks noGrp="1"/>
          </p:cNvSpPr>
          <p:nvPr>
            <p:ph type="pic" sz="quarter" idx="17" hasCustomPrompt="1"/>
          </p:nvPr>
        </p:nvSpPr>
        <p:spPr>
          <a:xfrm rot="21435369">
            <a:off x="839793" y="1512325"/>
            <a:ext cx="4360267" cy="3331147"/>
          </a:xfrm>
          <a:ln w="11430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19" name="Graphic 18">
            <a:extLst>
              <a:ext uri="{FF2B5EF4-FFF2-40B4-BE49-F238E27FC236}">
                <a16:creationId xmlns:a16="http://schemas.microsoft.com/office/drawing/2014/main" id="{81610138-77E2-4A98-A363-207398873013}"/>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rot="20848870">
            <a:off x="978474" y="463667"/>
            <a:ext cx="2532798" cy="792197"/>
          </a:xfrm>
          <a:prstGeom prst="rect">
            <a:avLst/>
          </a:prstGeom>
        </p:spPr>
      </p:pic>
      <p:pic>
        <p:nvPicPr>
          <p:cNvPr id="20" name="Graphic 19">
            <a:extLst>
              <a:ext uri="{FF2B5EF4-FFF2-40B4-BE49-F238E27FC236}">
                <a16:creationId xmlns:a16="http://schemas.microsoft.com/office/drawing/2014/main" id="{F6CA8DAB-91E2-47A8-885A-BD46309A518F}"/>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rot="20848870">
            <a:off x="905801" y="290165"/>
            <a:ext cx="2554960" cy="914877"/>
          </a:xfrm>
          <a:prstGeom prst="rect">
            <a:avLst/>
          </a:prstGeom>
        </p:spPr>
      </p:pic>
      <p:sp>
        <p:nvSpPr>
          <p:cNvPr id="21" name="Text Placeholder 24">
            <a:extLst>
              <a:ext uri="{FF2B5EF4-FFF2-40B4-BE49-F238E27FC236}">
                <a16:creationId xmlns:a16="http://schemas.microsoft.com/office/drawing/2014/main" id="{5D6691CA-D886-40C3-8A0A-7BBD2CC5ED42}"/>
              </a:ext>
            </a:extLst>
          </p:cNvPr>
          <p:cNvSpPr>
            <a:spLocks noGrp="1"/>
          </p:cNvSpPr>
          <p:nvPr>
            <p:ph type="body" sz="quarter" idx="15" hasCustomPrompt="1"/>
          </p:nvPr>
        </p:nvSpPr>
        <p:spPr>
          <a:xfrm rot="21262255">
            <a:off x="935169" y="527405"/>
            <a:ext cx="2496257" cy="542726"/>
          </a:xfrm>
        </p:spPr>
        <p:txBody>
          <a:bodyPr>
            <a:noAutofit/>
          </a:bodyPr>
          <a:lstStyle>
            <a:lvl1pPr marL="0" indent="0" algn="ctr">
              <a:buNone/>
              <a:defRPr sz="3000" b="1">
                <a:solidFill>
                  <a:schemeClr val="tx2"/>
                </a:solidFill>
              </a:defRPr>
            </a:lvl1pPr>
            <a:lvl2pPr algn="ctr">
              <a:defRPr sz="3000" b="1">
                <a:solidFill>
                  <a:schemeClr val="bg1"/>
                </a:solidFill>
              </a:defRPr>
            </a:lvl2pPr>
            <a:lvl3pPr algn="ctr">
              <a:defRPr sz="3000" b="1">
                <a:solidFill>
                  <a:schemeClr val="bg1"/>
                </a:solidFill>
              </a:defRPr>
            </a:lvl3pPr>
            <a:lvl4pPr algn="ctr">
              <a:defRPr sz="3000" b="1">
                <a:solidFill>
                  <a:schemeClr val="bg1"/>
                </a:solidFill>
              </a:defRPr>
            </a:lvl4pPr>
            <a:lvl5pPr algn="ctr">
              <a:defRPr sz="3000" b="1">
                <a:solidFill>
                  <a:schemeClr val="bg1"/>
                </a:solidFill>
              </a:defRPr>
            </a:lvl5pPr>
          </a:lstStyle>
          <a:p>
            <a:pPr lvl="0"/>
            <a:r>
              <a:rPr lang="en-US" dirty="0"/>
              <a:t>Subtitle 01</a:t>
            </a:r>
          </a:p>
        </p:txBody>
      </p:sp>
      <p:pic>
        <p:nvPicPr>
          <p:cNvPr id="22" name="Graphic 21">
            <a:extLst>
              <a:ext uri="{FF2B5EF4-FFF2-40B4-BE49-F238E27FC236}">
                <a16:creationId xmlns:a16="http://schemas.microsoft.com/office/drawing/2014/main" id="{152ACF95-AAC1-44F6-A985-FBEA7DC8231D}"/>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rot="636589">
            <a:off x="9125407" y="1742619"/>
            <a:ext cx="2532798" cy="792197"/>
          </a:xfrm>
          <a:prstGeom prst="rect">
            <a:avLst/>
          </a:prstGeom>
        </p:spPr>
      </p:pic>
      <p:pic>
        <p:nvPicPr>
          <p:cNvPr id="23" name="Graphic 22">
            <a:extLst>
              <a:ext uri="{FF2B5EF4-FFF2-40B4-BE49-F238E27FC236}">
                <a16:creationId xmlns:a16="http://schemas.microsoft.com/office/drawing/2014/main" id="{061843F4-604C-418D-8D24-2EF61A9D1E7A}"/>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rot="636589">
            <a:off x="9052734" y="1569117"/>
            <a:ext cx="2554960" cy="914877"/>
          </a:xfrm>
          <a:prstGeom prst="rect">
            <a:avLst/>
          </a:prstGeom>
        </p:spPr>
      </p:pic>
      <p:sp>
        <p:nvSpPr>
          <p:cNvPr id="25" name="Text Placeholder 24">
            <a:extLst>
              <a:ext uri="{FF2B5EF4-FFF2-40B4-BE49-F238E27FC236}">
                <a16:creationId xmlns:a16="http://schemas.microsoft.com/office/drawing/2014/main" id="{914BBE05-87E7-4AC1-9228-01C9B54ABD3F}"/>
              </a:ext>
            </a:extLst>
          </p:cNvPr>
          <p:cNvSpPr>
            <a:spLocks noGrp="1"/>
          </p:cNvSpPr>
          <p:nvPr>
            <p:ph type="body" sz="quarter" idx="19" hasCustomPrompt="1"/>
          </p:nvPr>
        </p:nvSpPr>
        <p:spPr>
          <a:xfrm rot="1049974">
            <a:off x="9082102" y="1806357"/>
            <a:ext cx="2496257" cy="542726"/>
          </a:xfrm>
        </p:spPr>
        <p:txBody>
          <a:bodyPr>
            <a:noAutofit/>
          </a:bodyPr>
          <a:lstStyle>
            <a:lvl1pPr marL="0" indent="0" algn="ctr">
              <a:buNone/>
              <a:defRPr sz="3000" b="1">
                <a:solidFill>
                  <a:schemeClr val="tx2"/>
                </a:solidFill>
              </a:defRPr>
            </a:lvl1pPr>
            <a:lvl2pPr algn="ctr">
              <a:defRPr sz="3000" b="1">
                <a:solidFill>
                  <a:schemeClr val="bg1"/>
                </a:solidFill>
              </a:defRPr>
            </a:lvl2pPr>
            <a:lvl3pPr algn="ctr">
              <a:defRPr sz="3000" b="1">
                <a:solidFill>
                  <a:schemeClr val="bg1"/>
                </a:solidFill>
              </a:defRPr>
            </a:lvl3pPr>
            <a:lvl4pPr algn="ctr">
              <a:defRPr sz="3000" b="1">
                <a:solidFill>
                  <a:schemeClr val="bg1"/>
                </a:solidFill>
              </a:defRPr>
            </a:lvl4pPr>
            <a:lvl5pPr algn="ctr">
              <a:defRPr sz="3000" b="1">
                <a:solidFill>
                  <a:schemeClr val="bg1"/>
                </a:solidFill>
              </a:defRPr>
            </a:lvl5pPr>
          </a:lstStyle>
          <a:p>
            <a:pPr lvl="0"/>
            <a:r>
              <a:rPr lang="en-US" dirty="0"/>
              <a:t>Subtitle 0</a:t>
            </a:r>
            <a:r>
              <a:rPr lang="ru-RU" dirty="0"/>
              <a:t>2</a:t>
            </a:r>
            <a:endParaRPr lang="en-US" dirty="0"/>
          </a:p>
        </p:txBody>
      </p:sp>
      <p:pic>
        <p:nvPicPr>
          <p:cNvPr id="31" name="Graphic 30">
            <a:extLst>
              <a:ext uri="{FF2B5EF4-FFF2-40B4-BE49-F238E27FC236}">
                <a16:creationId xmlns:a16="http://schemas.microsoft.com/office/drawing/2014/main" id="{D1F41E09-0166-4C81-8DDB-97CC39CEA3EC}"/>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rot="2859562">
            <a:off x="2423155" y="5278708"/>
            <a:ext cx="900000" cy="1414283"/>
          </a:xfrm>
          <a:prstGeom prst="rect">
            <a:avLst/>
          </a:prstGeom>
        </p:spPr>
      </p:pic>
    </p:spTree>
    <p:extLst>
      <p:ext uri="{BB962C8B-B14F-4D97-AF65-F5344CB8AC3E}">
        <p14:creationId xmlns:p14="http://schemas.microsoft.com/office/powerpoint/2010/main" val="1789021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ntent_3">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147868C3-81E2-4A84-B19E-E56B99DDE9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06000" y="6162018"/>
            <a:ext cx="352800" cy="327600"/>
          </a:xfrm>
          <a:prstGeom prst="rect">
            <a:avLst/>
          </a:prstGeom>
        </p:spPr>
      </p:pic>
      <p:pic>
        <p:nvPicPr>
          <p:cNvPr id="19" name="Graphic 18">
            <a:extLst>
              <a:ext uri="{FF2B5EF4-FFF2-40B4-BE49-F238E27FC236}">
                <a16:creationId xmlns:a16="http://schemas.microsoft.com/office/drawing/2014/main" id="{01FE2C92-F4DE-451C-BEE6-AFB977658B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51023" y="17382"/>
            <a:ext cx="5044791" cy="2118958"/>
          </a:xfrm>
          <a:prstGeom prst="rect">
            <a:avLst/>
          </a:prstGeom>
        </p:spPr>
      </p:pic>
      <p:sp>
        <p:nvSpPr>
          <p:cNvPr id="7" name="Slide Number Placeholder 6">
            <a:extLst>
              <a:ext uri="{FF2B5EF4-FFF2-40B4-BE49-F238E27FC236}">
                <a16:creationId xmlns:a16="http://schemas.microsoft.com/office/drawing/2014/main" id="{94463C7F-0BBE-4574-9B8C-78B70956E2C5}"/>
              </a:ext>
            </a:extLst>
          </p:cNvPr>
          <p:cNvSpPr>
            <a:spLocks noGrp="1"/>
          </p:cNvSpPr>
          <p:nvPr>
            <p:ph type="sldNum" sz="quarter" idx="12"/>
          </p:nvPr>
        </p:nvSpPr>
        <p:spPr/>
        <p:txBody>
          <a:bodyPr/>
          <a:lstStyle/>
          <a:p>
            <a:fld id="{7C6CE3E5-0223-4853-9C86-64C7A4ED7BD8}" type="slidenum">
              <a:rPr lang="en-US" smtClean="0"/>
              <a:t>‹#›</a:t>
            </a:fld>
            <a:endParaRPr lang="en-US" dirty="0"/>
          </a:p>
        </p:txBody>
      </p:sp>
      <p:pic>
        <p:nvPicPr>
          <p:cNvPr id="9" name="Graphic 8">
            <a:extLst>
              <a:ext uri="{FF2B5EF4-FFF2-40B4-BE49-F238E27FC236}">
                <a16:creationId xmlns:a16="http://schemas.microsoft.com/office/drawing/2014/main" id="{8DEE29E6-8E44-40CC-BE66-4117F07014F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261240" y="5571695"/>
            <a:ext cx="445091" cy="432000"/>
          </a:xfrm>
          <a:prstGeom prst="rect">
            <a:avLst/>
          </a:prstGeom>
        </p:spPr>
      </p:pic>
      <p:pic>
        <p:nvPicPr>
          <p:cNvPr id="10" name="Graphic 9">
            <a:extLst>
              <a:ext uri="{FF2B5EF4-FFF2-40B4-BE49-F238E27FC236}">
                <a16:creationId xmlns:a16="http://schemas.microsoft.com/office/drawing/2014/main" id="{4D76D187-7644-46ED-86D9-7BEB20B9CB1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65347" y="6224487"/>
            <a:ext cx="445091" cy="432000"/>
          </a:xfrm>
          <a:prstGeom prst="rect">
            <a:avLst/>
          </a:prstGeom>
        </p:spPr>
      </p:pic>
      <p:pic>
        <p:nvPicPr>
          <p:cNvPr id="11" name="Graphic 10">
            <a:extLst>
              <a:ext uri="{FF2B5EF4-FFF2-40B4-BE49-F238E27FC236}">
                <a16:creationId xmlns:a16="http://schemas.microsoft.com/office/drawing/2014/main" id="{29DBB067-92E7-4677-A519-74B52625B26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432347" y="340693"/>
            <a:ext cx="445091" cy="432000"/>
          </a:xfrm>
          <a:prstGeom prst="rect">
            <a:avLst/>
          </a:prstGeom>
        </p:spPr>
      </p:pic>
      <p:pic>
        <p:nvPicPr>
          <p:cNvPr id="18" name="Graphic 17">
            <a:extLst>
              <a:ext uri="{FF2B5EF4-FFF2-40B4-BE49-F238E27FC236}">
                <a16:creationId xmlns:a16="http://schemas.microsoft.com/office/drawing/2014/main" id="{38FE331A-AA11-4065-82E0-4D8502446B9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836078" y="17382"/>
            <a:ext cx="4904247" cy="2028162"/>
          </a:xfrm>
          <a:prstGeom prst="rect">
            <a:avLst/>
          </a:prstGeom>
        </p:spPr>
      </p:pic>
      <p:sp>
        <p:nvSpPr>
          <p:cNvPr id="2" name="Title 1">
            <a:extLst>
              <a:ext uri="{FF2B5EF4-FFF2-40B4-BE49-F238E27FC236}">
                <a16:creationId xmlns:a16="http://schemas.microsoft.com/office/drawing/2014/main" id="{99042495-B43C-440B-849D-7E253BF03A1E}"/>
              </a:ext>
            </a:extLst>
          </p:cNvPr>
          <p:cNvSpPr>
            <a:spLocks noGrp="1"/>
          </p:cNvSpPr>
          <p:nvPr>
            <p:ph type="title" hasCustomPrompt="1"/>
          </p:nvPr>
        </p:nvSpPr>
        <p:spPr>
          <a:xfrm rot="20934804">
            <a:off x="3984604" y="270333"/>
            <a:ext cx="4798057" cy="1325563"/>
          </a:xfrm>
        </p:spPr>
        <p:txBody>
          <a:bodyPr>
            <a:noAutofit/>
          </a:bodyPr>
          <a:lstStyle>
            <a:lvl1pPr algn="ctr">
              <a:defRPr sz="4800" b="1">
                <a:solidFill>
                  <a:schemeClr val="bg1"/>
                </a:solidFill>
              </a:defRPr>
            </a:lvl1pPr>
          </a:lstStyle>
          <a:p>
            <a:r>
              <a:rPr lang="en-US" dirty="0"/>
              <a:t>SLIDE TITLE</a:t>
            </a:r>
          </a:p>
        </p:txBody>
      </p:sp>
      <p:pic>
        <p:nvPicPr>
          <p:cNvPr id="28" name="Graphic 27">
            <a:extLst>
              <a:ext uri="{FF2B5EF4-FFF2-40B4-BE49-F238E27FC236}">
                <a16:creationId xmlns:a16="http://schemas.microsoft.com/office/drawing/2014/main" id="{CC847A2F-5669-4A62-9E97-8056D8FC315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430419" y="2134453"/>
            <a:ext cx="445091" cy="432000"/>
          </a:xfrm>
          <a:prstGeom prst="rect">
            <a:avLst/>
          </a:prstGeom>
        </p:spPr>
      </p:pic>
      <p:pic>
        <p:nvPicPr>
          <p:cNvPr id="29" name="Graphic 28">
            <a:extLst>
              <a:ext uri="{FF2B5EF4-FFF2-40B4-BE49-F238E27FC236}">
                <a16:creationId xmlns:a16="http://schemas.microsoft.com/office/drawing/2014/main" id="{4B43BB89-2AA0-4902-B85D-FD5AADA3486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361388" y="662528"/>
            <a:ext cx="445091" cy="432000"/>
          </a:xfrm>
          <a:prstGeom prst="rect">
            <a:avLst/>
          </a:prstGeom>
        </p:spPr>
      </p:pic>
      <p:sp>
        <p:nvSpPr>
          <p:cNvPr id="3" name="Rectangle 2">
            <a:extLst>
              <a:ext uri="{FF2B5EF4-FFF2-40B4-BE49-F238E27FC236}">
                <a16:creationId xmlns:a16="http://schemas.microsoft.com/office/drawing/2014/main" id="{AEAC620E-F230-43C8-AE71-1CDE58EAAB29}"/>
              </a:ext>
            </a:extLst>
          </p:cNvPr>
          <p:cNvSpPr/>
          <p:nvPr userDrawn="1"/>
        </p:nvSpPr>
        <p:spPr>
          <a:xfrm>
            <a:off x="884963" y="1239729"/>
            <a:ext cx="2916653" cy="484557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8">
            <a:extLst>
              <a:ext uri="{FF2B5EF4-FFF2-40B4-BE49-F238E27FC236}">
                <a16:creationId xmlns:a16="http://schemas.microsoft.com/office/drawing/2014/main" id="{A3D6A39E-7E3F-497D-9C39-2A588E6B8873}"/>
              </a:ext>
            </a:extLst>
          </p:cNvPr>
          <p:cNvSpPr>
            <a:spLocks noGrp="1"/>
          </p:cNvSpPr>
          <p:nvPr>
            <p:ph type="pic" sz="quarter" idx="13" hasCustomPrompt="1"/>
          </p:nvPr>
        </p:nvSpPr>
        <p:spPr>
          <a:xfrm rot="24603">
            <a:off x="796885" y="1095080"/>
            <a:ext cx="2792079" cy="4682891"/>
          </a:xfrm>
          <a:ln w="136525"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sp>
        <p:nvSpPr>
          <p:cNvPr id="23" name="Rectangle 22">
            <a:extLst>
              <a:ext uri="{FF2B5EF4-FFF2-40B4-BE49-F238E27FC236}">
                <a16:creationId xmlns:a16="http://schemas.microsoft.com/office/drawing/2014/main" id="{8B66A7BE-DC5A-4486-B22E-E4A0B7B82C8E}"/>
              </a:ext>
            </a:extLst>
          </p:cNvPr>
          <p:cNvSpPr/>
          <p:nvPr userDrawn="1"/>
        </p:nvSpPr>
        <p:spPr>
          <a:xfrm rot="21201716">
            <a:off x="4481308" y="2632738"/>
            <a:ext cx="3151586" cy="227528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icture Placeholder 18">
            <a:extLst>
              <a:ext uri="{FF2B5EF4-FFF2-40B4-BE49-F238E27FC236}">
                <a16:creationId xmlns:a16="http://schemas.microsoft.com/office/drawing/2014/main" id="{BB0C50C9-04D1-419D-8136-631AF0BC0EA5}"/>
              </a:ext>
            </a:extLst>
          </p:cNvPr>
          <p:cNvSpPr>
            <a:spLocks noGrp="1"/>
          </p:cNvSpPr>
          <p:nvPr>
            <p:ph type="pic" sz="quarter" idx="16" hasCustomPrompt="1"/>
          </p:nvPr>
        </p:nvSpPr>
        <p:spPr>
          <a:xfrm rot="21226319">
            <a:off x="4342691" y="2455372"/>
            <a:ext cx="3016978" cy="2198896"/>
          </a:xfrm>
          <a:ln w="136525"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sp>
        <p:nvSpPr>
          <p:cNvPr id="16" name="Rectangle 15">
            <a:extLst>
              <a:ext uri="{FF2B5EF4-FFF2-40B4-BE49-F238E27FC236}">
                <a16:creationId xmlns:a16="http://schemas.microsoft.com/office/drawing/2014/main" id="{54348293-3702-4B34-B3E1-34AD088B6E26}"/>
              </a:ext>
            </a:extLst>
          </p:cNvPr>
          <p:cNvSpPr/>
          <p:nvPr userDrawn="1"/>
        </p:nvSpPr>
        <p:spPr>
          <a:xfrm rot="21201716">
            <a:off x="8149732" y="1159630"/>
            <a:ext cx="3151586" cy="227528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18">
            <a:extLst>
              <a:ext uri="{FF2B5EF4-FFF2-40B4-BE49-F238E27FC236}">
                <a16:creationId xmlns:a16="http://schemas.microsoft.com/office/drawing/2014/main" id="{8DD837B4-F310-4475-8971-FF1071E83DAA}"/>
              </a:ext>
            </a:extLst>
          </p:cNvPr>
          <p:cNvSpPr>
            <a:spLocks noGrp="1"/>
          </p:cNvSpPr>
          <p:nvPr>
            <p:ph type="pic" sz="quarter" idx="17" hasCustomPrompt="1"/>
          </p:nvPr>
        </p:nvSpPr>
        <p:spPr>
          <a:xfrm rot="21226319">
            <a:off x="8011115" y="982264"/>
            <a:ext cx="3016978" cy="2198896"/>
          </a:xfrm>
          <a:ln w="136525"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sp>
        <p:nvSpPr>
          <p:cNvPr id="20" name="Rectangle 19">
            <a:extLst>
              <a:ext uri="{FF2B5EF4-FFF2-40B4-BE49-F238E27FC236}">
                <a16:creationId xmlns:a16="http://schemas.microsoft.com/office/drawing/2014/main" id="{7BBB1EEE-EEDB-471F-826C-C3446CCA0D20}"/>
              </a:ext>
            </a:extLst>
          </p:cNvPr>
          <p:cNvSpPr/>
          <p:nvPr userDrawn="1"/>
        </p:nvSpPr>
        <p:spPr>
          <a:xfrm rot="21201716">
            <a:off x="7287653" y="4211213"/>
            <a:ext cx="3151586" cy="227528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18">
            <a:extLst>
              <a:ext uri="{FF2B5EF4-FFF2-40B4-BE49-F238E27FC236}">
                <a16:creationId xmlns:a16="http://schemas.microsoft.com/office/drawing/2014/main" id="{FE51F2D1-9F6C-40D1-8A83-C50CA2F20F0D}"/>
              </a:ext>
            </a:extLst>
          </p:cNvPr>
          <p:cNvSpPr>
            <a:spLocks noGrp="1"/>
          </p:cNvSpPr>
          <p:nvPr>
            <p:ph type="pic" sz="quarter" idx="18" hasCustomPrompt="1"/>
          </p:nvPr>
        </p:nvSpPr>
        <p:spPr>
          <a:xfrm rot="21226319">
            <a:off x="7149036" y="4033847"/>
            <a:ext cx="3016978" cy="2198896"/>
          </a:xfrm>
          <a:ln w="136525"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grpSp>
        <p:nvGrpSpPr>
          <p:cNvPr id="35" name="Group 34">
            <a:extLst>
              <a:ext uri="{FF2B5EF4-FFF2-40B4-BE49-F238E27FC236}">
                <a16:creationId xmlns:a16="http://schemas.microsoft.com/office/drawing/2014/main" id="{657B10DB-BF8A-417E-80B0-7AA47EE0CBD5}"/>
              </a:ext>
            </a:extLst>
          </p:cNvPr>
          <p:cNvGrpSpPr/>
          <p:nvPr userDrawn="1"/>
        </p:nvGrpSpPr>
        <p:grpSpPr>
          <a:xfrm>
            <a:off x="5223419" y="5133295"/>
            <a:ext cx="1429200" cy="1434962"/>
            <a:chOff x="6946745" y="4864242"/>
            <a:chExt cx="1429200" cy="1434962"/>
          </a:xfrm>
        </p:grpSpPr>
        <p:pic>
          <p:nvPicPr>
            <p:cNvPr id="36" name="Graphic 35">
              <a:extLst>
                <a:ext uri="{FF2B5EF4-FFF2-40B4-BE49-F238E27FC236}">
                  <a16:creationId xmlns:a16="http://schemas.microsoft.com/office/drawing/2014/main" id="{0882147D-E008-4917-A3B5-A7BA345756C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186541" y="5255204"/>
              <a:ext cx="994287" cy="1044000"/>
            </a:xfrm>
            <a:prstGeom prst="rect">
              <a:avLst/>
            </a:prstGeom>
          </p:spPr>
        </p:pic>
        <p:pic>
          <p:nvPicPr>
            <p:cNvPr id="37" name="Graphic 36">
              <a:extLst>
                <a:ext uri="{FF2B5EF4-FFF2-40B4-BE49-F238E27FC236}">
                  <a16:creationId xmlns:a16="http://schemas.microsoft.com/office/drawing/2014/main" id="{E194228B-0458-4495-A332-A8BC72F93D4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3071" y="5587677"/>
              <a:ext cx="795600" cy="429371"/>
            </a:xfrm>
            <a:prstGeom prst="rect">
              <a:avLst/>
            </a:prstGeom>
          </p:spPr>
        </p:pic>
        <p:pic>
          <p:nvPicPr>
            <p:cNvPr id="38" name="Graphic 37">
              <a:extLst>
                <a:ext uri="{FF2B5EF4-FFF2-40B4-BE49-F238E27FC236}">
                  <a16:creationId xmlns:a16="http://schemas.microsoft.com/office/drawing/2014/main" id="{9744AFE4-E7A5-429C-98D4-B06DC60CE8F4}"/>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7271399" y="5387092"/>
              <a:ext cx="882000" cy="302400"/>
            </a:xfrm>
            <a:prstGeom prst="rect">
              <a:avLst/>
            </a:prstGeom>
          </p:spPr>
        </p:pic>
        <p:pic>
          <p:nvPicPr>
            <p:cNvPr id="39" name="Graphic 38">
              <a:extLst>
                <a:ext uri="{FF2B5EF4-FFF2-40B4-BE49-F238E27FC236}">
                  <a16:creationId xmlns:a16="http://schemas.microsoft.com/office/drawing/2014/main" id="{AEEE3E67-16C3-4BB4-90F1-F6A073CC6BD9}"/>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6946745" y="4864242"/>
              <a:ext cx="1429200" cy="1049766"/>
            </a:xfrm>
            <a:prstGeom prst="rect">
              <a:avLst/>
            </a:prstGeom>
          </p:spPr>
        </p:pic>
      </p:grpSp>
      <p:pic>
        <p:nvPicPr>
          <p:cNvPr id="26" name="Graphic 25">
            <a:extLst>
              <a:ext uri="{FF2B5EF4-FFF2-40B4-BE49-F238E27FC236}">
                <a16:creationId xmlns:a16="http://schemas.microsoft.com/office/drawing/2014/main" id="{3D3ECBE3-8322-45B2-8140-DBBD31FAF6CE}"/>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0707089" y="4036682"/>
            <a:ext cx="889413" cy="864000"/>
          </a:xfrm>
          <a:prstGeom prst="rect">
            <a:avLst/>
          </a:prstGeom>
        </p:spPr>
      </p:pic>
    </p:spTree>
    <p:extLst>
      <p:ext uri="{BB962C8B-B14F-4D97-AF65-F5344CB8AC3E}">
        <p14:creationId xmlns:p14="http://schemas.microsoft.com/office/powerpoint/2010/main" val="1237660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_Content_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431E250-55F5-4EC1-8062-30F6B46B7E35}"/>
              </a:ext>
            </a:extLst>
          </p:cNvPr>
          <p:cNvSpPr/>
          <p:nvPr userDrawn="1"/>
        </p:nvSpPr>
        <p:spPr>
          <a:xfrm rot="21406269">
            <a:off x="9614967" y="1188491"/>
            <a:ext cx="2233093" cy="29318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8">
            <a:extLst>
              <a:ext uri="{FF2B5EF4-FFF2-40B4-BE49-F238E27FC236}">
                <a16:creationId xmlns:a16="http://schemas.microsoft.com/office/drawing/2014/main" id="{374DDB07-3F41-49DA-B8EF-45C4BF821D42}"/>
              </a:ext>
            </a:extLst>
          </p:cNvPr>
          <p:cNvSpPr>
            <a:spLocks noGrp="1"/>
          </p:cNvSpPr>
          <p:nvPr>
            <p:ph type="pic" sz="quarter" idx="19" hasCustomPrompt="1"/>
          </p:nvPr>
        </p:nvSpPr>
        <p:spPr>
          <a:xfrm rot="21435369">
            <a:off x="9342481" y="952063"/>
            <a:ext cx="2241359" cy="2887483"/>
          </a:xfrm>
          <a:ln w="11430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4" name="Graphic 3">
            <a:extLst>
              <a:ext uri="{FF2B5EF4-FFF2-40B4-BE49-F238E27FC236}">
                <a16:creationId xmlns:a16="http://schemas.microsoft.com/office/drawing/2014/main" id="{06E48C54-2BB4-49BD-A261-146616CB3A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51576" y="26088"/>
            <a:ext cx="5204147" cy="2394000"/>
          </a:xfrm>
          <a:prstGeom prst="rect">
            <a:avLst/>
          </a:prstGeom>
        </p:spPr>
      </p:pic>
      <p:pic>
        <p:nvPicPr>
          <p:cNvPr id="14" name="Graphic 13">
            <a:extLst>
              <a:ext uri="{FF2B5EF4-FFF2-40B4-BE49-F238E27FC236}">
                <a16:creationId xmlns:a16="http://schemas.microsoft.com/office/drawing/2014/main" id="{147868C3-81E2-4A84-B19E-E56B99DDE99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06000" y="6162018"/>
            <a:ext cx="352800" cy="327600"/>
          </a:xfrm>
          <a:prstGeom prst="rect">
            <a:avLst/>
          </a:prstGeom>
        </p:spPr>
      </p:pic>
      <p:sp>
        <p:nvSpPr>
          <p:cNvPr id="7" name="Slide Number Placeholder 6">
            <a:extLst>
              <a:ext uri="{FF2B5EF4-FFF2-40B4-BE49-F238E27FC236}">
                <a16:creationId xmlns:a16="http://schemas.microsoft.com/office/drawing/2014/main" id="{94463C7F-0BBE-4574-9B8C-78B70956E2C5}"/>
              </a:ext>
            </a:extLst>
          </p:cNvPr>
          <p:cNvSpPr>
            <a:spLocks noGrp="1"/>
          </p:cNvSpPr>
          <p:nvPr>
            <p:ph type="sldNum" sz="quarter" idx="12"/>
          </p:nvPr>
        </p:nvSpPr>
        <p:spPr/>
        <p:txBody>
          <a:bodyPr/>
          <a:lstStyle/>
          <a:p>
            <a:fld id="{7C6CE3E5-0223-4853-9C86-64C7A4ED7BD8}" type="slidenum">
              <a:rPr lang="en-US" smtClean="0"/>
              <a:t>‹#›</a:t>
            </a:fld>
            <a:endParaRPr lang="en-US" dirty="0"/>
          </a:p>
        </p:txBody>
      </p:sp>
      <p:pic>
        <p:nvPicPr>
          <p:cNvPr id="9" name="Graphic 8">
            <a:extLst>
              <a:ext uri="{FF2B5EF4-FFF2-40B4-BE49-F238E27FC236}">
                <a16:creationId xmlns:a16="http://schemas.microsoft.com/office/drawing/2014/main" id="{8DEE29E6-8E44-40CC-BE66-4117F07014F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17390" y="490460"/>
            <a:ext cx="445091" cy="432000"/>
          </a:xfrm>
          <a:prstGeom prst="rect">
            <a:avLst/>
          </a:prstGeom>
        </p:spPr>
      </p:pic>
      <p:pic>
        <p:nvPicPr>
          <p:cNvPr id="10" name="Graphic 9">
            <a:extLst>
              <a:ext uri="{FF2B5EF4-FFF2-40B4-BE49-F238E27FC236}">
                <a16:creationId xmlns:a16="http://schemas.microsoft.com/office/drawing/2014/main" id="{4D76D187-7644-46ED-86D9-7BEB20B9CB1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206883" y="6043750"/>
            <a:ext cx="445091" cy="432000"/>
          </a:xfrm>
          <a:prstGeom prst="rect">
            <a:avLst/>
          </a:prstGeom>
        </p:spPr>
      </p:pic>
      <p:pic>
        <p:nvPicPr>
          <p:cNvPr id="11" name="Graphic 10">
            <a:extLst>
              <a:ext uri="{FF2B5EF4-FFF2-40B4-BE49-F238E27FC236}">
                <a16:creationId xmlns:a16="http://schemas.microsoft.com/office/drawing/2014/main" id="{29DBB067-92E7-4677-A519-74B52625B26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536254" y="5064947"/>
            <a:ext cx="445091" cy="432000"/>
          </a:xfrm>
          <a:prstGeom prst="rect">
            <a:avLst/>
          </a:prstGeom>
        </p:spPr>
      </p:pic>
      <p:pic>
        <p:nvPicPr>
          <p:cNvPr id="29" name="Graphic 28">
            <a:extLst>
              <a:ext uri="{FF2B5EF4-FFF2-40B4-BE49-F238E27FC236}">
                <a16:creationId xmlns:a16="http://schemas.microsoft.com/office/drawing/2014/main" id="{4B43BB89-2AA0-4902-B85D-FD5AADA3486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61792" y="2308893"/>
            <a:ext cx="445091" cy="432000"/>
          </a:xfrm>
          <a:prstGeom prst="rect">
            <a:avLst/>
          </a:prstGeom>
        </p:spPr>
      </p:pic>
      <p:pic>
        <p:nvPicPr>
          <p:cNvPr id="3" name="Graphic 2">
            <a:extLst>
              <a:ext uri="{FF2B5EF4-FFF2-40B4-BE49-F238E27FC236}">
                <a16:creationId xmlns:a16="http://schemas.microsoft.com/office/drawing/2014/main" id="{CDE3E08D-783F-43E6-B668-89C1FC2F81D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914297" y="23142"/>
            <a:ext cx="5149366" cy="2196698"/>
          </a:xfrm>
          <a:prstGeom prst="rect">
            <a:avLst/>
          </a:prstGeom>
        </p:spPr>
      </p:pic>
      <p:sp>
        <p:nvSpPr>
          <p:cNvPr id="2" name="Title 1">
            <a:extLst>
              <a:ext uri="{FF2B5EF4-FFF2-40B4-BE49-F238E27FC236}">
                <a16:creationId xmlns:a16="http://schemas.microsoft.com/office/drawing/2014/main" id="{99042495-B43C-440B-849D-7E253BF03A1E}"/>
              </a:ext>
            </a:extLst>
          </p:cNvPr>
          <p:cNvSpPr>
            <a:spLocks noGrp="1"/>
          </p:cNvSpPr>
          <p:nvPr>
            <p:ph type="title" hasCustomPrompt="1"/>
          </p:nvPr>
        </p:nvSpPr>
        <p:spPr>
          <a:xfrm rot="690322">
            <a:off x="4047602" y="405343"/>
            <a:ext cx="4851286" cy="1325563"/>
          </a:xfrm>
        </p:spPr>
        <p:txBody>
          <a:bodyPr>
            <a:noAutofit/>
          </a:bodyPr>
          <a:lstStyle>
            <a:lvl1pPr algn="ctr">
              <a:defRPr sz="4800" b="1">
                <a:solidFill>
                  <a:schemeClr val="bg1"/>
                </a:solidFill>
              </a:defRPr>
            </a:lvl1pPr>
          </a:lstStyle>
          <a:p>
            <a:r>
              <a:rPr lang="en-US" dirty="0"/>
              <a:t>SLIDE TITLE</a:t>
            </a:r>
          </a:p>
        </p:txBody>
      </p:sp>
      <p:pic>
        <p:nvPicPr>
          <p:cNvPr id="24" name="Graphic 23">
            <a:extLst>
              <a:ext uri="{FF2B5EF4-FFF2-40B4-BE49-F238E27FC236}">
                <a16:creationId xmlns:a16="http://schemas.microsoft.com/office/drawing/2014/main" id="{2D5F5171-FFBF-42C5-97E7-F02CA458BDC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rot="2859562">
            <a:off x="2088389" y="28288"/>
            <a:ext cx="900000" cy="1414283"/>
          </a:xfrm>
          <a:prstGeom prst="rect">
            <a:avLst/>
          </a:prstGeom>
        </p:spPr>
      </p:pic>
      <p:sp>
        <p:nvSpPr>
          <p:cNvPr id="5" name="Rectangle 4">
            <a:extLst>
              <a:ext uri="{FF2B5EF4-FFF2-40B4-BE49-F238E27FC236}">
                <a16:creationId xmlns:a16="http://schemas.microsoft.com/office/drawing/2014/main" id="{89DBE93C-2783-4F73-8CF9-2AE738ED418E}"/>
              </a:ext>
            </a:extLst>
          </p:cNvPr>
          <p:cNvSpPr/>
          <p:nvPr userDrawn="1"/>
        </p:nvSpPr>
        <p:spPr>
          <a:xfrm rot="21406269">
            <a:off x="1140882" y="1832607"/>
            <a:ext cx="3293644" cy="474708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icture Placeholder 18">
            <a:extLst>
              <a:ext uri="{FF2B5EF4-FFF2-40B4-BE49-F238E27FC236}">
                <a16:creationId xmlns:a16="http://schemas.microsoft.com/office/drawing/2014/main" id="{91B85E9D-8013-47EA-899B-644506C8FA44}"/>
              </a:ext>
            </a:extLst>
          </p:cNvPr>
          <p:cNvSpPr>
            <a:spLocks noGrp="1"/>
          </p:cNvSpPr>
          <p:nvPr>
            <p:ph type="pic" sz="quarter" idx="17" hasCustomPrompt="1"/>
          </p:nvPr>
        </p:nvSpPr>
        <p:spPr>
          <a:xfrm rot="21435369">
            <a:off x="872568" y="1618854"/>
            <a:ext cx="3305836" cy="4675218"/>
          </a:xfrm>
          <a:ln w="11430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sp>
        <p:nvSpPr>
          <p:cNvPr id="17" name="Rectangle 16">
            <a:extLst>
              <a:ext uri="{FF2B5EF4-FFF2-40B4-BE49-F238E27FC236}">
                <a16:creationId xmlns:a16="http://schemas.microsoft.com/office/drawing/2014/main" id="{E4DF36D3-4C70-46F3-9C4C-4A0A49624120}"/>
              </a:ext>
            </a:extLst>
          </p:cNvPr>
          <p:cNvSpPr/>
          <p:nvPr userDrawn="1"/>
        </p:nvSpPr>
        <p:spPr>
          <a:xfrm rot="659830">
            <a:off x="5557949" y="2593288"/>
            <a:ext cx="2801821" cy="338235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8">
            <a:extLst>
              <a:ext uri="{FF2B5EF4-FFF2-40B4-BE49-F238E27FC236}">
                <a16:creationId xmlns:a16="http://schemas.microsoft.com/office/drawing/2014/main" id="{045C47E6-DCCB-4BB8-A340-3EC4BDFF6131}"/>
              </a:ext>
            </a:extLst>
          </p:cNvPr>
          <p:cNvSpPr>
            <a:spLocks noGrp="1"/>
          </p:cNvSpPr>
          <p:nvPr>
            <p:ph type="pic" sz="quarter" idx="18" hasCustomPrompt="1"/>
          </p:nvPr>
        </p:nvSpPr>
        <p:spPr>
          <a:xfrm rot="688930">
            <a:off x="5340358" y="2320208"/>
            <a:ext cx="2812193" cy="3331147"/>
          </a:xfrm>
          <a:ln w="11430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sp>
        <p:nvSpPr>
          <p:cNvPr id="21" name="Rectangle 20">
            <a:extLst>
              <a:ext uri="{FF2B5EF4-FFF2-40B4-BE49-F238E27FC236}">
                <a16:creationId xmlns:a16="http://schemas.microsoft.com/office/drawing/2014/main" id="{FB0370FA-5255-47D1-8981-10C2895492BF}"/>
              </a:ext>
            </a:extLst>
          </p:cNvPr>
          <p:cNvSpPr/>
          <p:nvPr userDrawn="1"/>
        </p:nvSpPr>
        <p:spPr>
          <a:xfrm rot="21406269">
            <a:off x="9115704" y="4647688"/>
            <a:ext cx="1927927" cy="19397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18">
            <a:extLst>
              <a:ext uri="{FF2B5EF4-FFF2-40B4-BE49-F238E27FC236}">
                <a16:creationId xmlns:a16="http://schemas.microsoft.com/office/drawing/2014/main" id="{FDB9E1E8-943A-412C-A7DF-FE4A145DC7F7}"/>
              </a:ext>
            </a:extLst>
          </p:cNvPr>
          <p:cNvSpPr>
            <a:spLocks noGrp="1"/>
          </p:cNvSpPr>
          <p:nvPr>
            <p:ph type="pic" sz="quarter" idx="20" hasCustomPrompt="1"/>
          </p:nvPr>
        </p:nvSpPr>
        <p:spPr>
          <a:xfrm rot="21435369">
            <a:off x="8839861" y="4397730"/>
            <a:ext cx="1935064" cy="1910374"/>
          </a:xfrm>
          <a:ln w="11430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spTree>
    <p:extLst>
      <p:ext uri="{BB962C8B-B14F-4D97-AF65-F5344CB8AC3E}">
        <p14:creationId xmlns:p14="http://schemas.microsoft.com/office/powerpoint/2010/main" val="87809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_1">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F73F6F07-D6A2-46BC-B55B-6187B27CBD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1204" y="4560289"/>
            <a:ext cx="5070638" cy="1191600"/>
          </a:xfrm>
          <a:prstGeom prst="rect">
            <a:avLst/>
          </a:prstGeom>
        </p:spPr>
      </p:pic>
      <p:pic>
        <p:nvPicPr>
          <p:cNvPr id="18" name="Graphic 17">
            <a:extLst>
              <a:ext uri="{FF2B5EF4-FFF2-40B4-BE49-F238E27FC236}">
                <a16:creationId xmlns:a16="http://schemas.microsoft.com/office/drawing/2014/main" id="{36315C4C-B0CA-4A95-BC93-B0289B9FC5B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82800" y="2584933"/>
            <a:ext cx="7637130" cy="2615429"/>
          </a:xfrm>
          <a:prstGeom prst="rect">
            <a:avLst/>
          </a:prstGeom>
        </p:spPr>
      </p:pic>
      <p:pic>
        <p:nvPicPr>
          <p:cNvPr id="7" name="Graphic 6">
            <a:extLst>
              <a:ext uri="{FF2B5EF4-FFF2-40B4-BE49-F238E27FC236}">
                <a16:creationId xmlns:a16="http://schemas.microsoft.com/office/drawing/2014/main" id="{0FE16EA4-8E0D-424E-AA6E-1FF04A68E66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8474" y="3856086"/>
            <a:ext cx="1210152" cy="828000"/>
          </a:xfrm>
          <a:prstGeom prst="rect">
            <a:avLst/>
          </a:prstGeom>
        </p:spPr>
      </p:pic>
      <p:pic>
        <p:nvPicPr>
          <p:cNvPr id="8" name="Graphic 7">
            <a:extLst>
              <a:ext uri="{FF2B5EF4-FFF2-40B4-BE49-F238E27FC236}">
                <a16:creationId xmlns:a16="http://schemas.microsoft.com/office/drawing/2014/main" id="{8547F5F9-51A6-491A-A304-80674495E79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349778" y="5698008"/>
            <a:ext cx="445091" cy="432000"/>
          </a:xfrm>
          <a:prstGeom prst="rect">
            <a:avLst/>
          </a:prstGeom>
        </p:spPr>
      </p:pic>
      <p:pic>
        <p:nvPicPr>
          <p:cNvPr id="9" name="Graphic 8">
            <a:extLst>
              <a:ext uri="{FF2B5EF4-FFF2-40B4-BE49-F238E27FC236}">
                <a16:creationId xmlns:a16="http://schemas.microsoft.com/office/drawing/2014/main" id="{952F2A27-DC1D-4D17-8E1D-CE49EF95B04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87469" y="5218232"/>
            <a:ext cx="445091" cy="432000"/>
          </a:xfrm>
          <a:prstGeom prst="rect">
            <a:avLst/>
          </a:prstGeom>
        </p:spPr>
      </p:pic>
      <p:pic>
        <p:nvPicPr>
          <p:cNvPr id="10" name="Graphic 9">
            <a:extLst>
              <a:ext uri="{FF2B5EF4-FFF2-40B4-BE49-F238E27FC236}">
                <a16:creationId xmlns:a16="http://schemas.microsoft.com/office/drawing/2014/main" id="{F0981AB3-94CF-4E03-A6F0-5D7549C38D4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709319" y="2141461"/>
            <a:ext cx="445091" cy="432000"/>
          </a:xfrm>
          <a:prstGeom prst="rect">
            <a:avLst/>
          </a:prstGeom>
        </p:spPr>
      </p:pic>
      <p:pic>
        <p:nvPicPr>
          <p:cNvPr id="11" name="Graphic 10">
            <a:extLst>
              <a:ext uri="{FF2B5EF4-FFF2-40B4-BE49-F238E27FC236}">
                <a16:creationId xmlns:a16="http://schemas.microsoft.com/office/drawing/2014/main" id="{AAF15BCC-B593-4F2D-BDEB-DB719435EA86}"/>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524834" y="3148944"/>
            <a:ext cx="900000" cy="1414283"/>
          </a:xfrm>
          <a:prstGeom prst="rect">
            <a:avLst/>
          </a:prstGeom>
        </p:spPr>
      </p:pic>
      <p:pic>
        <p:nvPicPr>
          <p:cNvPr id="12" name="Graphic 11">
            <a:extLst>
              <a:ext uri="{FF2B5EF4-FFF2-40B4-BE49-F238E27FC236}">
                <a16:creationId xmlns:a16="http://schemas.microsoft.com/office/drawing/2014/main" id="{2047CA3D-6912-423A-984E-CDD986BE8CA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982200" y="5482008"/>
            <a:ext cx="445091" cy="432000"/>
          </a:xfrm>
          <a:prstGeom prst="rect">
            <a:avLst/>
          </a:prstGeom>
        </p:spPr>
      </p:pic>
      <p:pic>
        <p:nvPicPr>
          <p:cNvPr id="13" name="Graphic 12">
            <a:extLst>
              <a:ext uri="{FF2B5EF4-FFF2-40B4-BE49-F238E27FC236}">
                <a16:creationId xmlns:a16="http://schemas.microsoft.com/office/drawing/2014/main" id="{36114AF4-FC6D-499C-86F9-5118422AE22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027823" y="1393625"/>
            <a:ext cx="889413" cy="864000"/>
          </a:xfrm>
          <a:prstGeom prst="rect">
            <a:avLst/>
          </a:prstGeom>
        </p:spPr>
      </p:pic>
      <p:pic>
        <p:nvPicPr>
          <p:cNvPr id="14" name="Graphic 13">
            <a:extLst>
              <a:ext uri="{FF2B5EF4-FFF2-40B4-BE49-F238E27FC236}">
                <a16:creationId xmlns:a16="http://schemas.microsoft.com/office/drawing/2014/main" id="{D0E1B00E-73E6-4799-A668-D07C3241958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7232" y="1609625"/>
            <a:ext cx="445091" cy="432000"/>
          </a:xfrm>
          <a:prstGeom prst="rect">
            <a:avLst/>
          </a:prstGeom>
        </p:spPr>
      </p:pic>
      <p:pic>
        <p:nvPicPr>
          <p:cNvPr id="15" name="Graphic 14">
            <a:extLst>
              <a:ext uri="{FF2B5EF4-FFF2-40B4-BE49-F238E27FC236}">
                <a16:creationId xmlns:a16="http://schemas.microsoft.com/office/drawing/2014/main" id="{8F247BAB-590C-4C3A-AEBF-97070ABD2E2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987254" y="681037"/>
            <a:ext cx="445091" cy="432000"/>
          </a:xfrm>
          <a:prstGeom prst="rect">
            <a:avLst/>
          </a:prstGeom>
        </p:spPr>
      </p:pic>
      <p:pic>
        <p:nvPicPr>
          <p:cNvPr id="16" name="Graphic 15">
            <a:extLst>
              <a:ext uri="{FF2B5EF4-FFF2-40B4-BE49-F238E27FC236}">
                <a16:creationId xmlns:a16="http://schemas.microsoft.com/office/drawing/2014/main" id="{0C88ECDE-9CE8-41F0-96E8-B1F4DC4725B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976677" y="1017538"/>
            <a:ext cx="445091" cy="432000"/>
          </a:xfrm>
          <a:prstGeom prst="rect">
            <a:avLst/>
          </a:prstGeom>
        </p:spPr>
      </p:pic>
      <p:pic>
        <p:nvPicPr>
          <p:cNvPr id="17" name="Graphic 16">
            <a:extLst>
              <a:ext uri="{FF2B5EF4-FFF2-40B4-BE49-F238E27FC236}">
                <a16:creationId xmlns:a16="http://schemas.microsoft.com/office/drawing/2014/main" id="{1ADDC0DD-CACD-44DD-B4FF-999518E8A23E}"/>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262553" y="2457410"/>
            <a:ext cx="7506646" cy="2423325"/>
          </a:xfrm>
          <a:prstGeom prst="rect">
            <a:avLst/>
          </a:prstGeom>
        </p:spPr>
      </p:pic>
      <p:pic>
        <p:nvPicPr>
          <p:cNvPr id="19" name="Graphic 18">
            <a:extLst>
              <a:ext uri="{FF2B5EF4-FFF2-40B4-BE49-F238E27FC236}">
                <a16:creationId xmlns:a16="http://schemas.microsoft.com/office/drawing/2014/main" id="{3A302399-55D4-4504-A69C-1645F422A73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027823" y="4518205"/>
            <a:ext cx="5184000" cy="1003765"/>
          </a:xfrm>
          <a:prstGeom prst="rect">
            <a:avLst/>
          </a:prstGeom>
        </p:spPr>
      </p:pic>
      <p:sp>
        <p:nvSpPr>
          <p:cNvPr id="2" name="Title 1">
            <a:extLst>
              <a:ext uri="{FF2B5EF4-FFF2-40B4-BE49-F238E27FC236}">
                <a16:creationId xmlns:a16="http://schemas.microsoft.com/office/drawing/2014/main" id="{D8951AA1-28DD-4027-ABEE-5A2FE340BFA8}"/>
              </a:ext>
            </a:extLst>
          </p:cNvPr>
          <p:cNvSpPr>
            <a:spLocks noGrp="1"/>
          </p:cNvSpPr>
          <p:nvPr>
            <p:ph type="title" hasCustomPrompt="1"/>
          </p:nvPr>
        </p:nvSpPr>
        <p:spPr>
          <a:xfrm rot="420000">
            <a:off x="2350576" y="3104232"/>
            <a:ext cx="7263117" cy="1325563"/>
          </a:xfrm>
        </p:spPr>
        <p:txBody>
          <a:bodyPr>
            <a:noAutofit/>
          </a:bodyPr>
          <a:lstStyle>
            <a:lvl1pPr algn="ctr">
              <a:defRPr sz="6300" b="1">
                <a:solidFill>
                  <a:schemeClr val="bg1"/>
                </a:solidFill>
                <a:latin typeface="+mj-lt"/>
              </a:defRPr>
            </a:lvl1pPr>
          </a:lstStyle>
          <a:p>
            <a:r>
              <a:rPr lang="en-US" dirty="0"/>
              <a:t>SECTION TITLE</a:t>
            </a:r>
          </a:p>
        </p:txBody>
      </p:sp>
      <p:sp>
        <p:nvSpPr>
          <p:cNvPr id="22" name="Text Placeholder 21">
            <a:extLst>
              <a:ext uri="{FF2B5EF4-FFF2-40B4-BE49-F238E27FC236}">
                <a16:creationId xmlns:a16="http://schemas.microsoft.com/office/drawing/2014/main" id="{0C7C1165-2743-4580-9DD3-45B9B6169726}"/>
              </a:ext>
            </a:extLst>
          </p:cNvPr>
          <p:cNvSpPr>
            <a:spLocks noGrp="1"/>
          </p:cNvSpPr>
          <p:nvPr>
            <p:ph type="body" sz="quarter" idx="13" hasCustomPrompt="1"/>
          </p:nvPr>
        </p:nvSpPr>
        <p:spPr>
          <a:xfrm rot="21480000">
            <a:off x="3026710" y="4723388"/>
            <a:ext cx="5207371" cy="699806"/>
          </a:xfrm>
        </p:spPr>
        <p:txBody>
          <a:bodyPr>
            <a:normAutofit/>
          </a:bodyPr>
          <a:lstStyle>
            <a:lvl1pPr marL="0" indent="0" algn="ctr">
              <a:buNone/>
              <a:defRPr sz="4000" b="1">
                <a:solidFill>
                  <a:schemeClr val="tx2"/>
                </a:solidFill>
                <a:latin typeface="+mn-lt"/>
              </a:defRPr>
            </a:lvl1pPr>
          </a:lstStyle>
          <a:p>
            <a:pPr lvl="0"/>
            <a:r>
              <a:rPr lang="en-US" dirty="0"/>
              <a:t>Section Subtitle</a:t>
            </a:r>
          </a:p>
        </p:txBody>
      </p:sp>
      <p:grpSp>
        <p:nvGrpSpPr>
          <p:cNvPr id="33" name="Group 32">
            <a:extLst>
              <a:ext uri="{FF2B5EF4-FFF2-40B4-BE49-F238E27FC236}">
                <a16:creationId xmlns:a16="http://schemas.microsoft.com/office/drawing/2014/main" id="{32FD94E8-C920-4677-8580-741F383C8C38}"/>
              </a:ext>
            </a:extLst>
          </p:cNvPr>
          <p:cNvGrpSpPr/>
          <p:nvPr userDrawn="1"/>
        </p:nvGrpSpPr>
        <p:grpSpPr>
          <a:xfrm>
            <a:off x="6511215" y="309000"/>
            <a:ext cx="2327937" cy="2459825"/>
            <a:chOff x="6511215" y="309000"/>
            <a:chExt cx="2327937" cy="2459825"/>
          </a:xfrm>
        </p:grpSpPr>
        <p:pic>
          <p:nvPicPr>
            <p:cNvPr id="32" name="Graphic 31">
              <a:extLst>
                <a:ext uri="{FF2B5EF4-FFF2-40B4-BE49-F238E27FC236}">
                  <a16:creationId xmlns:a16="http://schemas.microsoft.com/office/drawing/2014/main" id="{162D29D8-E690-4441-98E6-D8D0AA7101AD}"/>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345703" y="925700"/>
              <a:ext cx="391961" cy="518400"/>
            </a:xfrm>
            <a:prstGeom prst="rect">
              <a:avLst/>
            </a:prstGeom>
          </p:spPr>
        </p:pic>
        <p:pic>
          <p:nvPicPr>
            <p:cNvPr id="31" name="Graphic 30">
              <a:extLst>
                <a:ext uri="{FF2B5EF4-FFF2-40B4-BE49-F238E27FC236}">
                  <a16:creationId xmlns:a16="http://schemas.microsoft.com/office/drawing/2014/main" id="{6C38A48F-E21C-4F3D-95C5-9C83DB6BBD44}"/>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7407969" y="596454"/>
              <a:ext cx="280098" cy="522000"/>
            </a:xfrm>
            <a:prstGeom prst="rect">
              <a:avLst/>
            </a:prstGeom>
          </p:spPr>
        </p:pic>
        <p:pic>
          <p:nvPicPr>
            <p:cNvPr id="26" name="Graphic 25">
              <a:extLst>
                <a:ext uri="{FF2B5EF4-FFF2-40B4-BE49-F238E27FC236}">
                  <a16:creationId xmlns:a16="http://schemas.microsoft.com/office/drawing/2014/main" id="{22FA1550-0BE0-4115-B143-DB1A0AEA0D40}"/>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7552785" y="309000"/>
              <a:ext cx="1281600" cy="1015129"/>
            </a:xfrm>
            <a:prstGeom prst="rect">
              <a:avLst/>
            </a:prstGeom>
          </p:spPr>
        </p:pic>
        <p:pic>
          <p:nvPicPr>
            <p:cNvPr id="24" name="Graphic 23">
              <a:extLst>
                <a:ext uri="{FF2B5EF4-FFF2-40B4-BE49-F238E27FC236}">
                  <a16:creationId xmlns:a16="http://schemas.microsoft.com/office/drawing/2014/main" id="{A4520371-20DC-4B33-8B14-F8CAB566DF32}"/>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761946" y="973621"/>
              <a:ext cx="1985446" cy="1479600"/>
            </a:xfrm>
            <a:prstGeom prst="rect">
              <a:avLst/>
            </a:prstGeom>
          </p:spPr>
        </p:pic>
        <p:pic>
          <p:nvPicPr>
            <p:cNvPr id="25" name="Graphic 24">
              <a:extLst>
                <a:ext uri="{FF2B5EF4-FFF2-40B4-BE49-F238E27FC236}">
                  <a16:creationId xmlns:a16="http://schemas.microsoft.com/office/drawing/2014/main" id="{BB66831F-EDCB-408D-B5A0-EDBAFF4E660F}"/>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511215" y="1746425"/>
              <a:ext cx="2083140" cy="1022400"/>
            </a:xfrm>
            <a:prstGeom prst="rect">
              <a:avLst/>
            </a:prstGeom>
          </p:spPr>
        </p:pic>
        <p:pic>
          <p:nvPicPr>
            <p:cNvPr id="27" name="Graphic 26">
              <a:extLst>
                <a:ext uri="{FF2B5EF4-FFF2-40B4-BE49-F238E27FC236}">
                  <a16:creationId xmlns:a16="http://schemas.microsoft.com/office/drawing/2014/main" id="{27C63E4A-4A53-48A0-ACC6-8A6AB1C9A86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573792" y="431392"/>
              <a:ext cx="1173600" cy="790904"/>
            </a:xfrm>
            <a:prstGeom prst="rect">
              <a:avLst/>
            </a:prstGeom>
          </p:spPr>
        </p:pic>
        <p:pic>
          <p:nvPicPr>
            <p:cNvPr id="28" name="Graphic 27">
              <a:extLst>
                <a:ext uri="{FF2B5EF4-FFF2-40B4-BE49-F238E27FC236}">
                  <a16:creationId xmlns:a16="http://schemas.microsoft.com/office/drawing/2014/main" id="{27067640-C337-4618-8B0C-9C73F5206D31}"/>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6864464" y="1110098"/>
              <a:ext cx="1873200" cy="802800"/>
            </a:xfrm>
            <a:prstGeom prst="rect">
              <a:avLst/>
            </a:prstGeom>
          </p:spPr>
        </p:pic>
        <p:pic>
          <p:nvPicPr>
            <p:cNvPr id="29" name="Graphic 28">
              <a:extLst>
                <a:ext uri="{FF2B5EF4-FFF2-40B4-BE49-F238E27FC236}">
                  <a16:creationId xmlns:a16="http://schemas.microsoft.com/office/drawing/2014/main" id="{892329EC-540A-441C-83E8-A57CFEF2D3A6}"/>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6901678" y="1364599"/>
              <a:ext cx="1538213" cy="813600"/>
            </a:xfrm>
            <a:prstGeom prst="rect">
              <a:avLst/>
            </a:prstGeom>
          </p:spPr>
        </p:pic>
        <p:pic>
          <p:nvPicPr>
            <p:cNvPr id="30" name="Graphic 29">
              <a:extLst>
                <a:ext uri="{FF2B5EF4-FFF2-40B4-BE49-F238E27FC236}">
                  <a16:creationId xmlns:a16="http://schemas.microsoft.com/office/drawing/2014/main" id="{1EE3E185-E703-4D3B-BA6A-B0D9ED55A57C}"/>
                </a:ext>
              </a:extLst>
            </p:cNvPr>
            <p:cNvPicPr>
              <a:picLocks noChangeAspect="1"/>
            </p:cNvPicPr>
            <p:nvPr userDrawn="1"/>
          </p:nvPicPr>
          <p:blipFill>
            <a:blip r:embed="rId38">
              <a:extLst>
                <a:ext uri="{96DAC541-7B7A-43D3-8B79-37D633B846F1}">
                  <asvg:svgBlip xmlns:asvg="http://schemas.microsoft.com/office/drawing/2016/SVG/main" r:embed="rId39"/>
                </a:ext>
              </a:extLst>
            </a:blip>
            <a:stretch>
              <a:fillRect/>
            </a:stretch>
          </p:blipFill>
          <p:spPr>
            <a:xfrm>
              <a:off x="6808508" y="959465"/>
              <a:ext cx="2030644" cy="748800"/>
            </a:xfrm>
            <a:prstGeom prst="rect">
              <a:avLst/>
            </a:prstGeom>
          </p:spPr>
        </p:pic>
      </p:grpSp>
      <p:pic>
        <p:nvPicPr>
          <p:cNvPr id="34" name="Graphic 33">
            <a:extLst>
              <a:ext uri="{FF2B5EF4-FFF2-40B4-BE49-F238E27FC236}">
                <a16:creationId xmlns:a16="http://schemas.microsoft.com/office/drawing/2014/main" id="{DCAE0A36-7F4C-488B-9E4B-B5EA25D6F2B1}"/>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11406000" y="6162018"/>
            <a:ext cx="352800" cy="327600"/>
          </a:xfrm>
          <a:prstGeom prst="rect">
            <a:avLst/>
          </a:prstGeom>
        </p:spPr>
      </p:pic>
      <p:sp>
        <p:nvSpPr>
          <p:cNvPr id="6" name="Slide Number Placeholder 5">
            <a:extLst>
              <a:ext uri="{FF2B5EF4-FFF2-40B4-BE49-F238E27FC236}">
                <a16:creationId xmlns:a16="http://schemas.microsoft.com/office/drawing/2014/main" id="{E6C91B13-1D38-4BF3-AB59-E11B77FE304C}"/>
              </a:ext>
            </a:extLst>
          </p:cNvPr>
          <p:cNvSpPr>
            <a:spLocks noGrp="1"/>
          </p:cNvSpPr>
          <p:nvPr>
            <p:ph type="sldNum" sz="quarter" idx="12"/>
          </p:nvPr>
        </p:nvSpPr>
        <p:spPr/>
        <p:txBody>
          <a:bodyPr/>
          <a:lstStyle/>
          <a:p>
            <a:fld id="{7C6CE3E5-0223-4853-9C86-64C7A4ED7BD8}" type="slidenum">
              <a:rPr lang="en-US" smtClean="0"/>
              <a:t>‹#›</a:t>
            </a:fld>
            <a:endParaRPr lang="en-US" dirty="0"/>
          </a:p>
        </p:txBody>
      </p:sp>
    </p:spTree>
    <p:extLst>
      <p:ext uri="{BB962C8B-B14F-4D97-AF65-F5344CB8AC3E}">
        <p14:creationId xmlns:p14="http://schemas.microsoft.com/office/powerpoint/2010/main" val="3097014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_2">
    <p:spTree>
      <p:nvGrpSpPr>
        <p:cNvPr id="1" name=""/>
        <p:cNvGrpSpPr/>
        <p:nvPr/>
      </p:nvGrpSpPr>
      <p:grpSpPr>
        <a:xfrm>
          <a:off x="0" y="0"/>
          <a:ext cx="0" cy="0"/>
          <a:chOff x="0" y="0"/>
          <a:chExt cx="0" cy="0"/>
        </a:xfrm>
      </p:grpSpPr>
      <p:pic>
        <p:nvPicPr>
          <p:cNvPr id="33" name="Graphic 32">
            <a:extLst>
              <a:ext uri="{FF2B5EF4-FFF2-40B4-BE49-F238E27FC236}">
                <a16:creationId xmlns:a16="http://schemas.microsoft.com/office/drawing/2014/main" id="{B20DE606-B6D9-49C6-A6C4-A65BFE8EDF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848870">
            <a:off x="9284174" y="608271"/>
            <a:ext cx="2532798" cy="792197"/>
          </a:xfrm>
          <a:prstGeom prst="rect">
            <a:avLst/>
          </a:prstGeom>
        </p:spPr>
      </p:pic>
      <p:pic>
        <p:nvPicPr>
          <p:cNvPr id="34" name="Graphic 33">
            <a:extLst>
              <a:ext uri="{FF2B5EF4-FFF2-40B4-BE49-F238E27FC236}">
                <a16:creationId xmlns:a16="http://schemas.microsoft.com/office/drawing/2014/main" id="{629874BD-E7BE-4B31-A798-5C68B174D7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0848870">
            <a:off x="9211501" y="434769"/>
            <a:ext cx="2554960" cy="914877"/>
          </a:xfrm>
          <a:prstGeom prst="rect">
            <a:avLst/>
          </a:prstGeom>
        </p:spPr>
      </p:pic>
      <p:sp>
        <p:nvSpPr>
          <p:cNvPr id="35" name="Text Placeholder 24">
            <a:extLst>
              <a:ext uri="{FF2B5EF4-FFF2-40B4-BE49-F238E27FC236}">
                <a16:creationId xmlns:a16="http://schemas.microsoft.com/office/drawing/2014/main" id="{B8F39AAA-F13D-4FFC-97F1-E099A9490FE9}"/>
              </a:ext>
            </a:extLst>
          </p:cNvPr>
          <p:cNvSpPr>
            <a:spLocks noGrp="1"/>
          </p:cNvSpPr>
          <p:nvPr>
            <p:ph type="body" sz="quarter" idx="17" hasCustomPrompt="1"/>
          </p:nvPr>
        </p:nvSpPr>
        <p:spPr>
          <a:xfrm rot="21262255">
            <a:off x="9240869" y="672009"/>
            <a:ext cx="2496257" cy="542726"/>
          </a:xfrm>
        </p:spPr>
        <p:txBody>
          <a:bodyPr>
            <a:noAutofit/>
          </a:bodyPr>
          <a:lstStyle>
            <a:lvl1pPr marL="0" indent="0" algn="ctr">
              <a:buNone/>
              <a:defRPr sz="3000" b="1">
                <a:solidFill>
                  <a:schemeClr val="tx2"/>
                </a:solidFill>
              </a:defRPr>
            </a:lvl1pPr>
            <a:lvl2pPr algn="ctr">
              <a:defRPr sz="3000" b="1">
                <a:solidFill>
                  <a:schemeClr val="bg1"/>
                </a:solidFill>
              </a:defRPr>
            </a:lvl2pPr>
            <a:lvl3pPr algn="ctr">
              <a:defRPr sz="3000" b="1">
                <a:solidFill>
                  <a:schemeClr val="bg1"/>
                </a:solidFill>
              </a:defRPr>
            </a:lvl3pPr>
            <a:lvl4pPr algn="ctr">
              <a:defRPr sz="3000" b="1">
                <a:solidFill>
                  <a:schemeClr val="bg1"/>
                </a:solidFill>
              </a:defRPr>
            </a:lvl4pPr>
            <a:lvl5pPr algn="ctr">
              <a:defRPr sz="3000" b="1">
                <a:solidFill>
                  <a:schemeClr val="bg1"/>
                </a:solidFill>
              </a:defRPr>
            </a:lvl5pPr>
          </a:lstStyle>
          <a:p>
            <a:pPr lvl="0"/>
            <a:r>
              <a:rPr lang="en-US" dirty="0"/>
              <a:t>Subtitle 0</a:t>
            </a:r>
            <a:r>
              <a:rPr lang="ru-RU" dirty="0"/>
              <a:t>2</a:t>
            </a:r>
            <a:endParaRPr lang="en-US" dirty="0"/>
          </a:p>
        </p:txBody>
      </p:sp>
      <p:pic>
        <p:nvPicPr>
          <p:cNvPr id="30" name="Graphic 29">
            <a:extLst>
              <a:ext uri="{FF2B5EF4-FFF2-40B4-BE49-F238E27FC236}">
                <a16:creationId xmlns:a16="http://schemas.microsoft.com/office/drawing/2014/main" id="{562C2B55-4F1F-4363-B6B5-FA664950C5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848870">
            <a:off x="978474" y="646549"/>
            <a:ext cx="2532798" cy="792197"/>
          </a:xfrm>
          <a:prstGeom prst="rect">
            <a:avLst/>
          </a:prstGeom>
        </p:spPr>
      </p:pic>
      <p:pic>
        <p:nvPicPr>
          <p:cNvPr id="31" name="Graphic 30">
            <a:extLst>
              <a:ext uri="{FF2B5EF4-FFF2-40B4-BE49-F238E27FC236}">
                <a16:creationId xmlns:a16="http://schemas.microsoft.com/office/drawing/2014/main" id="{AF0D4B43-758E-4C4F-ABCD-1578C82634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0848870">
            <a:off x="905801" y="473047"/>
            <a:ext cx="2554960" cy="914877"/>
          </a:xfrm>
          <a:prstGeom prst="rect">
            <a:avLst/>
          </a:prstGeom>
        </p:spPr>
      </p:pic>
      <p:sp>
        <p:nvSpPr>
          <p:cNvPr id="32" name="Text Placeholder 24">
            <a:extLst>
              <a:ext uri="{FF2B5EF4-FFF2-40B4-BE49-F238E27FC236}">
                <a16:creationId xmlns:a16="http://schemas.microsoft.com/office/drawing/2014/main" id="{718DC1EB-C08F-49BA-B36E-A5CFD8DAA4B8}"/>
              </a:ext>
            </a:extLst>
          </p:cNvPr>
          <p:cNvSpPr>
            <a:spLocks noGrp="1"/>
          </p:cNvSpPr>
          <p:nvPr>
            <p:ph type="body" sz="quarter" idx="15" hasCustomPrompt="1"/>
          </p:nvPr>
        </p:nvSpPr>
        <p:spPr>
          <a:xfrm rot="21262255">
            <a:off x="935169" y="710287"/>
            <a:ext cx="2496257" cy="542726"/>
          </a:xfrm>
        </p:spPr>
        <p:txBody>
          <a:bodyPr>
            <a:noAutofit/>
          </a:bodyPr>
          <a:lstStyle>
            <a:lvl1pPr marL="0" indent="0" algn="ctr">
              <a:buNone/>
              <a:defRPr sz="3000" b="1">
                <a:solidFill>
                  <a:schemeClr val="tx2"/>
                </a:solidFill>
              </a:defRPr>
            </a:lvl1pPr>
            <a:lvl2pPr algn="ctr">
              <a:defRPr sz="3000" b="1">
                <a:solidFill>
                  <a:schemeClr val="bg1"/>
                </a:solidFill>
              </a:defRPr>
            </a:lvl2pPr>
            <a:lvl3pPr algn="ctr">
              <a:defRPr sz="3000" b="1">
                <a:solidFill>
                  <a:schemeClr val="bg1"/>
                </a:solidFill>
              </a:defRPr>
            </a:lvl3pPr>
            <a:lvl4pPr algn="ctr">
              <a:defRPr sz="3000" b="1">
                <a:solidFill>
                  <a:schemeClr val="bg1"/>
                </a:solidFill>
              </a:defRPr>
            </a:lvl4pPr>
            <a:lvl5pPr algn="ctr">
              <a:defRPr sz="3000" b="1">
                <a:solidFill>
                  <a:schemeClr val="bg1"/>
                </a:solidFill>
              </a:defRPr>
            </a:lvl5pPr>
          </a:lstStyle>
          <a:p>
            <a:pPr lvl="0"/>
            <a:r>
              <a:rPr lang="en-US" dirty="0"/>
              <a:t>Subtitle 01</a:t>
            </a:r>
          </a:p>
        </p:txBody>
      </p:sp>
      <p:pic>
        <p:nvPicPr>
          <p:cNvPr id="14" name="Graphic 13">
            <a:extLst>
              <a:ext uri="{FF2B5EF4-FFF2-40B4-BE49-F238E27FC236}">
                <a16:creationId xmlns:a16="http://schemas.microsoft.com/office/drawing/2014/main" id="{147868C3-81E2-4A84-B19E-E56B99DDE99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406000" y="6162018"/>
            <a:ext cx="352800" cy="327600"/>
          </a:xfrm>
          <a:prstGeom prst="rect">
            <a:avLst/>
          </a:prstGeom>
        </p:spPr>
      </p:pic>
      <p:pic>
        <p:nvPicPr>
          <p:cNvPr id="19" name="Graphic 18">
            <a:extLst>
              <a:ext uri="{FF2B5EF4-FFF2-40B4-BE49-F238E27FC236}">
                <a16:creationId xmlns:a16="http://schemas.microsoft.com/office/drawing/2014/main" id="{01FE2C92-F4DE-451C-BEE6-AFB977658B3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089994" y="17382"/>
            <a:ext cx="5058219" cy="2118958"/>
          </a:xfrm>
          <a:prstGeom prst="rect">
            <a:avLst/>
          </a:prstGeom>
        </p:spPr>
      </p:pic>
      <p:sp>
        <p:nvSpPr>
          <p:cNvPr id="7" name="Slide Number Placeholder 6">
            <a:extLst>
              <a:ext uri="{FF2B5EF4-FFF2-40B4-BE49-F238E27FC236}">
                <a16:creationId xmlns:a16="http://schemas.microsoft.com/office/drawing/2014/main" id="{94463C7F-0BBE-4574-9B8C-78B70956E2C5}"/>
              </a:ext>
            </a:extLst>
          </p:cNvPr>
          <p:cNvSpPr>
            <a:spLocks noGrp="1"/>
          </p:cNvSpPr>
          <p:nvPr>
            <p:ph type="sldNum" sz="quarter" idx="12"/>
          </p:nvPr>
        </p:nvSpPr>
        <p:spPr/>
        <p:txBody>
          <a:bodyPr/>
          <a:lstStyle/>
          <a:p>
            <a:fld id="{7C6CE3E5-0223-4853-9C86-64C7A4ED7BD8}" type="slidenum">
              <a:rPr lang="en-US" smtClean="0"/>
              <a:t>‹#›</a:t>
            </a:fld>
            <a:endParaRPr lang="en-US" dirty="0"/>
          </a:p>
        </p:txBody>
      </p:sp>
      <p:pic>
        <p:nvPicPr>
          <p:cNvPr id="9" name="Graphic 8">
            <a:extLst>
              <a:ext uri="{FF2B5EF4-FFF2-40B4-BE49-F238E27FC236}">
                <a16:creationId xmlns:a16="http://schemas.microsoft.com/office/drawing/2014/main" id="{8DEE29E6-8E44-40CC-BE66-4117F07014F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623396" y="3799082"/>
            <a:ext cx="445091" cy="432000"/>
          </a:xfrm>
          <a:prstGeom prst="rect">
            <a:avLst/>
          </a:prstGeom>
        </p:spPr>
      </p:pic>
      <p:pic>
        <p:nvPicPr>
          <p:cNvPr id="10" name="Graphic 9">
            <a:extLst>
              <a:ext uri="{FF2B5EF4-FFF2-40B4-BE49-F238E27FC236}">
                <a16:creationId xmlns:a16="http://schemas.microsoft.com/office/drawing/2014/main" id="{4D76D187-7644-46ED-86D9-7BEB20B9CB1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rot="2513021">
            <a:off x="4352727" y="2626919"/>
            <a:ext cx="445091" cy="432000"/>
          </a:xfrm>
          <a:prstGeom prst="rect">
            <a:avLst/>
          </a:prstGeom>
        </p:spPr>
      </p:pic>
      <p:pic>
        <p:nvPicPr>
          <p:cNvPr id="18" name="Graphic 17">
            <a:extLst>
              <a:ext uri="{FF2B5EF4-FFF2-40B4-BE49-F238E27FC236}">
                <a16:creationId xmlns:a16="http://schemas.microsoft.com/office/drawing/2014/main" id="{38FE331A-AA11-4065-82E0-4D8502446B9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959759" y="-1165"/>
            <a:ext cx="5017887" cy="2028162"/>
          </a:xfrm>
          <a:prstGeom prst="rect">
            <a:avLst/>
          </a:prstGeom>
        </p:spPr>
      </p:pic>
      <p:sp>
        <p:nvSpPr>
          <p:cNvPr id="2" name="Title 1">
            <a:extLst>
              <a:ext uri="{FF2B5EF4-FFF2-40B4-BE49-F238E27FC236}">
                <a16:creationId xmlns:a16="http://schemas.microsoft.com/office/drawing/2014/main" id="{99042495-B43C-440B-849D-7E253BF03A1E}"/>
              </a:ext>
            </a:extLst>
          </p:cNvPr>
          <p:cNvSpPr>
            <a:spLocks noGrp="1"/>
          </p:cNvSpPr>
          <p:nvPr>
            <p:ph type="title" hasCustomPrompt="1"/>
          </p:nvPr>
        </p:nvSpPr>
        <p:spPr>
          <a:xfrm rot="20934804">
            <a:off x="4042495" y="253190"/>
            <a:ext cx="4857249" cy="1325563"/>
          </a:xfrm>
        </p:spPr>
        <p:txBody>
          <a:bodyPr>
            <a:noAutofit/>
          </a:bodyPr>
          <a:lstStyle>
            <a:lvl1pPr algn="ctr">
              <a:defRPr sz="4800" b="1">
                <a:solidFill>
                  <a:schemeClr val="bg1"/>
                </a:solidFill>
              </a:defRPr>
            </a:lvl1pPr>
          </a:lstStyle>
          <a:p>
            <a:r>
              <a:rPr lang="en-US" dirty="0"/>
              <a:t>SLIDE TITLE</a:t>
            </a:r>
          </a:p>
        </p:txBody>
      </p:sp>
      <p:pic>
        <p:nvPicPr>
          <p:cNvPr id="28" name="Graphic 27">
            <a:extLst>
              <a:ext uri="{FF2B5EF4-FFF2-40B4-BE49-F238E27FC236}">
                <a16:creationId xmlns:a16="http://schemas.microsoft.com/office/drawing/2014/main" id="{CC847A2F-5669-4A62-9E97-8056D8FC315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430419" y="2134453"/>
            <a:ext cx="445091" cy="432000"/>
          </a:xfrm>
          <a:prstGeom prst="rect">
            <a:avLst/>
          </a:prstGeom>
        </p:spPr>
      </p:pic>
      <p:sp>
        <p:nvSpPr>
          <p:cNvPr id="3" name="Rectangle 2">
            <a:extLst>
              <a:ext uri="{FF2B5EF4-FFF2-40B4-BE49-F238E27FC236}">
                <a16:creationId xmlns:a16="http://schemas.microsoft.com/office/drawing/2014/main" id="{AEAC620E-F230-43C8-AE71-1CDE58EAAB29}"/>
              </a:ext>
            </a:extLst>
          </p:cNvPr>
          <p:cNvSpPr/>
          <p:nvPr userDrawn="1"/>
        </p:nvSpPr>
        <p:spPr>
          <a:xfrm>
            <a:off x="884963" y="1925051"/>
            <a:ext cx="3186065" cy="442205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8">
            <a:extLst>
              <a:ext uri="{FF2B5EF4-FFF2-40B4-BE49-F238E27FC236}">
                <a16:creationId xmlns:a16="http://schemas.microsoft.com/office/drawing/2014/main" id="{A3D6A39E-7E3F-497D-9C39-2A588E6B8873}"/>
              </a:ext>
            </a:extLst>
          </p:cNvPr>
          <p:cNvSpPr>
            <a:spLocks noGrp="1"/>
          </p:cNvSpPr>
          <p:nvPr>
            <p:ph type="pic" sz="quarter" idx="13" hasCustomPrompt="1"/>
          </p:nvPr>
        </p:nvSpPr>
        <p:spPr>
          <a:xfrm rot="24603">
            <a:off x="795324" y="1766644"/>
            <a:ext cx="3049984" cy="4273586"/>
          </a:xfrm>
          <a:ln w="136525"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sp>
        <p:nvSpPr>
          <p:cNvPr id="23" name="Rectangle 22">
            <a:extLst>
              <a:ext uri="{FF2B5EF4-FFF2-40B4-BE49-F238E27FC236}">
                <a16:creationId xmlns:a16="http://schemas.microsoft.com/office/drawing/2014/main" id="{8B66A7BE-DC5A-4486-B22E-E4A0B7B82C8E}"/>
              </a:ext>
            </a:extLst>
          </p:cNvPr>
          <p:cNvSpPr/>
          <p:nvPr userDrawn="1"/>
        </p:nvSpPr>
        <p:spPr>
          <a:xfrm rot="21201716">
            <a:off x="5434568" y="1992938"/>
            <a:ext cx="6047725" cy="436335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icture Placeholder 18">
            <a:extLst>
              <a:ext uri="{FF2B5EF4-FFF2-40B4-BE49-F238E27FC236}">
                <a16:creationId xmlns:a16="http://schemas.microsoft.com/office/drawing/2014/main" id="{BB0C50C9-04D1-419D-8136-631AF0BC0EA5}"/>
              </a:ext>
            </a:extLst>
          </p:cNvPr>
          <p:cNvSpPr>
            <a:spLocks noGrp="1"/>
          </p:cNvSpPr>
          <p:nvPr>
            <p:ph type="pic" sz="quarter" idx="16" hasCustomPrompt="1"/>
          </p:nvPr>
        </p:nvSpPr>
        <p:spPr>
          <a:xfrm rot="21226319">
            <a:off x="5429350" y="1867626"/>
            <a:ext cx="5789419" cy="4216858"/>
          </a:xfrm>
          <a:ln w="136525"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22" name="Graphic 21">
            <a:extLst>
              <a:ext uri="{FF2B5EF4-FFF2-40B4-BE49-F238E27FC236}">
                <a16:creationId xmlns:a16="http://schemas.microsoft.com/office/drawing/2014/main" id="{66B236BA-CD6D-430D-A336-154CA899712D}"/>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rot="7289243">
            <a:off x="4347818" y="4835907"/>
            <a:ext cx="900000" cy="1414283"/>
          </a:xfrm>
          <a:prstGeom prst="rect">
            <a:avLst/>
          </a:prstGeom>
        </p:spPr>
      </p:pic>
    </p:spTree>
    <p:extLst>
      <p:ext uri="{BB962C8B-B14F-4D97-AF65-F5344CB8AC3E}">
        <p14:creationId xmlns:p14="http://schemas.microsoft.com/office/powerpoint/2010/main" val="3768570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ight_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147868C3-81E2-4A84-B19E-E56B99DDE9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06000" y="6162018"/>
            <a:ext cx="352800" cy="327600"/>
          </a:xfrm>
          <a:prstGeom prst="rect">
            <a:avLst/>
          </a:prstGeom>
        </p:spPr>
      </p:pic>
      <p:pic>
        <p:nvPicPr>
          <p:cNvPr id="19" name="Graphic 18">
            <a:extLst>
              <a:ext uri="{FF2B5EF4-FFF2-40B4-BE49-F238E27FC236}">
                <a16:creationId xmlns:a16="http://schemas.microsoft.com/office/drawing/2014/main" id="{01FE2C92-F4DE-451C-BEE6-AFB977658B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19227" y="17382"/>
            <a:ext cx="5241455" cy="2118958"/>
          </a:xfrm>
          <a:prstGeom prst="rect">
            <a:avLst/>
          </a:prstGeom>
        </p:spPr>
      </p:pic>
      <p:sp>
        <p:nvSpPr>
          <p:cNvPr id="7" name="Slide Number Placeholder 6">
            <a:extLst>
              <a:ext uri="{FF2B5EF4-FFF2-40B4-BE49-F238E27FC236}">
                <a16:creationId xmlns:a16="http://schemas.microsoft.com/office/drawing/2014/main" id="{94463C7F-0BBE-4574-9B8C-78B70956E2C5}"/>
              </a:ext>
            </a:extLst>
          </p:cNvPr>
          <p:cNvSpPr>
            <a:spLocks noGrp="1"/>
          </p:cNvSpPr>
          <p:nvPr>
            <p:ph type="sldNum" sz="quarter" idx="12"/>
          </p:nvPr>
        </p:nvSpPr>
        <p:spPr/>
        <p:txBody>
          <a:bodyPr/>
          <a:lstStyle/>
          <a:p>
            <a:fld id="{7C6CE3E5-0223-4853-9C86-64C7A4ED7BD8}" type="slidenum">
              <a:rPr lang="en-US" smtClean="0"/>
              <a:t>‹#›</a:t>
            </a:fld>
            <a:endParaRPr lang="en-US" dirty="0"/>
          </a:p>
        </p:txBody>
      </p:sp>
      <p:pic>
        <p:nvPicPr>
          <p:cNvPr id="9" name="Graphic 8">
            <a:extLst>
              <a:ext uri="{FF2B5EF4-FFF2-40B4-BE49-F238E27FC236}">
                <a16:creationId xmlns:a16="http://schemas.microsoft.com/office/drawing/2014/main" id="{8DEE29E6-8E44-40CC-BE66-4117F07014F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868050" y="5792487"/>
            <a:ext cx="445091" cy="432000"/>
          </a:xfrm>
          <a:prstGeom prst="rect">
            <a:avLst/>
          </a:prstGeom>
        </p:spPr>
      </p:pic>
      <p:pic>
        <p:nvPicPr>
          <p:cNvPr id="10" name="Graphic 9">
            <a:extLst>
              <a:ext uri="{FF2B5EF4-FFF2-40B4-BE49-F238E27FC236}">
                <a16:creationId xmlns:a16="http://schemas.microsoft.com/office/drawing/2014/main" id="{4D76D187-7644-46ED-86D9-7BEB20B9CB1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347" y="6224487"/>
            <a:ext cx="445091" cy="432000"/>
          </a:xfrm>
          <a:prstGeom prst="rect">
            <a:avLst/>
          </a:prstGeom>
        </p:spPr>
      </p:pic>
      <p:pic>
        <p:nvPicPr>
          <p:cNvPr id="11" name="Graphic 10">
            <a:extLst>
              <a:ext uri="{FF2B5EF4-FFF2-40B4-BE49-F238E27FC236}">
                <a16:creationId xmlns:a16="http://schemas.microsoft.com/office/drawing/2014/main" id="{29DBB067-92E7-4677-A519-74B52625B26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17960" y="3397079"/>
            <a:ext cx="445091" cy="432000"/>
          </a:xfrm>
          <a:prstGeom prst="rect">
            <a:avLst/>
          </a:prstGeom>
        </p:spPr>
      </p:pic>
      <p:pic>
        <p:nvPicPr>
          <p:cNvPr id="18" name="Graphic 17">
            <a:extLst>
              <a:ext uri="{FF2B5EF4-FFF2-40B4-BE49-F238E27FC236}">
                <a16:creationId xmlns:a16="http://schemas.microsoft.com/office/drawing/2014/main" id="{38FE331A-AA11-4065-82E0-4D8502446B9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866642" y="-1165"/>
            <a:ext cx="5095433" cy="2028162"/>
          </a:xfrm>
          <a:prstGeom prst="rect">
            <a:avLst/>
          </a:prstGeom>
        </p:spPr>
      </p:pic>
      <p:sp>
        <p:nvSpPr>
          <p:cNvPr id="2" name="Title 1">
            <a:extLst>
              <a:ext uri="{FF2B5EF4-FFF2-40B4-BE49-F238E27FC236}">
                <a16:creationId xmlns:a16="http://schemas.microsoft.com/office/drawing/2014/main" id="{99042495-B43C-440B-849D-7E253BF03A1E}"/>
              </a:ext>
            </a:extLst>
          </p:cNvPr>
          <p:cNvSpPr>
            <a:spLocks noGrp="1"/>
          </p:cNvSpPr>
          <p:nvPr>
            <p:ph type="title" hasCustomPrompt="1"/>
          </p:nvPr>
        </p:nvSpPr>
        <p:spPr>
          <a:xfrm rot="20934804">
            <a:off x="3962348" y="264868"/>
            <a:ext cx="4898335" cy="1325563"/>
          </a:xfrm>
        </p:spPr>
        <p:txBody>
          <a:bodyPr>
            <a:noAutofit/>
          </a:bodyPr>
          <a:lstStyle>
            <a:lvl1pPr algn="ctr">
              <a:defRPr sz="4800" b="1">
                <a:solidFill>
                  <a:schemeClr val="bg1"/>
                </a:solidFill>
              </a:defRPr>
            </a:lvl1pPr>
          </a:lstStyle>
          <a:p>
            <a:r>
              <a:rPr lang="en-US" dirty="0"/>
              <a:t>SLIDE TITLE</a:t>
            </a:r>
          </a:p>
        </p:txBody>
      </p:sp>
      <p:pic>
        <p:nvPicPr>
          <p:cNvPr id="29" name="Graphic 28">
            <a:extLst>
              <a:ext uri="{FF2B5EF4-FFF2-40B4-BE49-F238E27FC236}">
                <a16:creationId xmlns:a16="http://schemas.microsoft.com/office/drawing/2014/main" id="{4B43BB89-2AA0-4902-B85D-FD5AADA3486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319844" y="662528"/>
            <a:ext cx="445091" cy="432000"/>
          </a:xfrm>
          <a:prstGeom prst="rect">
            <a:avLst/>
          </a:prstGeom>
        </p:spPr>
      </p:pic>
      <p:sp>
        <p:nvSpPr>
          <p:cNvPr id="3" name="Rectangle 2">
            <a:extLst>
              <a:ext uri="{FF2B5EF4-FFF2-40B4-BE49-F238E27FC236}">
                <a16:creationId xmlns:a16="http://schemas.microsoft.com/office/drawing/2014/main" id="{AEAC620E-F230-43C8-AE71-1CDE58EAAB29}"/>
              </a:ext>
            </a:extLst>
          </p:cNvPr>
          <p:cNvSpPr/>
          <p:nvPr userDrawn="1"/>
        </p:nvSpPr>
        <p:spPr>
          <a:xfrm rot="451709">
            <a:off x="1233919" y="1165274"/>
            <a:ext cx="2167726" cy="21892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8">
            <a:extLst>
              <a:ext uri="{FF2B5EF4-FFF2-40B4-BE49-F238E27FC236}">
                <a16:creationId xmlns:a16="http://schemas.microsoft.com/office/drawing/2014/main" id="{A3D6A39E-7E3F-497D-9C39-2A588E6B8873}"/>
              </a:ext>
            </a:extLst>
          </p:cNvPr>
          <p:cNvSpPr>
            <a:spLocks noGrp="1"/>
          </p:cNvSpPr>
          <p:nvPr>
            <p:ph type="pic" sz="quarter" idx="13" hasCustomPrompt="1"/>
          </p:nvPr>
        </p:nvSpPr>
        <p:spPr>
          <a:xfrm rot="476312">
            <a:off x="1115847" y="965841"/>
            <a:ext cx="2075140" cy="2115768"/>
          </a:xfrm>
          <a:ln w="11430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sp>
        <p:nvSpPr>
          <p:cNvPr id="24" name="Rectangle 23">
            <a:extLst>
              <a:ext uri="{FF2B5EF4-FFF2-40B4-BE49-F238E27FC236}">
                <a16:creationId xmlns:a16="http://schemas.microsoft.com/office/drawing/2014/main" id="{6BA57A22-9F75-45B3-AF3D-81C5B0C9E2F5}"/>
              </a:ext>
            </a:extLst>
          </p:cNvPr>
          <p:cNvSpPr/>
          <p:nvPr userDrawn="1"/>
        </p:nvSpPr>
        <p:spPr>
          <a:xfrm rot="626238">
            <a:off x="1321597" y="3975811"/>
            <a:ext cx="2167726" cy="21892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18">
            <a:extLst>
              <a:ext uri="{FF2B5EF4-FFF2-40B4-BE49-F238E27FC236}">
                <a16:creationId xmlns:a16="http://schemas.microsoft.com/office/drawing/2014/main" id="{11648515-0ED4-469F-A716-948DF5CA7F93}"/>
              </a:ext>
            </a:extLst>
          </p:cNvPr>
          <p:cNvSpPr>
            <a:spLocks noGrp="1"/>
          </p:cNvSpPr>
          <p:nvPr>
            <p:ph type="pic" sz="quarter" idx="19" hasCustomPrompt="1"/>
          </p:nvPr>
        </p:nvSpPr>
        <p:spPr>
          <a:xfrm rot="650841">
            <a:off x="1203525" y="3789441"/>
            <a:ext cx="2075140" cy="2115768"/>
          </a:xfrm>
          <a:ln w="11430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sp>
        <p:nvSpPr>
          <p:cNvPr id="27" name="Rectangle 26">
            <a:extLst>
              <a:ext uri="{FF2B5EF4-FFF2-40B4-BE49-F238E27FC236}">
                <a16:creationId xmlns:a16="http://schemas.microsoft.com/office/drawing/2014/main" id="{301DA7B5-6140-4EFC-8FED-7BE49FB97F0A}"/>
              </a:ext>
            </a:extLst>
          </p:cNvPr>
          <p:cNvSpPr/>
          <p:nvPr userDrawn="1"/>
        </p:nvSpPr>
        <p:spPr>
          <a:xfrm rot="20974021">
            <a:off x="4363700" y="1999825"/>
            <a:ext cx="2167726" cy="21892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18">
            <a:extLst>
              <a:ext uri="{FF2B5EF4-FFF2-40B4-BE49-F238E27FC236}">
                <a16:creationId xmlns:a16="http://schemas.microsoft.com/office/drawing/2014/main" id="{BFBA24B7-EA76-4FB2-90F3-97819CB65CF0}"/>
              </a:ext>
            </a:extLst>
          </p:cNvPr>
          <p:cNvSpPr>
            <a:spLocks noGrp="1"/>
          </p:cNvSpPr>
          <p:nvPr>
            <p:ph type="pic" sz="quarter" idx="20" hasCustomPrompt="1"/>
          </p:nvPr>
        </p:nvSpPr>
        <p:spPr>
          <a:xfrm rot="20998624">
            <a:off x="4219502" y="1813455"/>
            <a:ext cx="2075140" cy="2115768"/>
          </a:xfrm>
          <a:ln w="11430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sp>
        <p:nvSpPr>
          <p:cNvPr id="31" name="Rectangle 30">
            <a:extLst>
              <a:ext uri="{FF2B5EF4-FFF2-40B4-BE49-F238E27FC236}">
                <a16:creationId xmlns:a16="http://schemas.microsoft.com/office/drawing/2014/main" id="{5843B32F-4E28-4F16-B5BF-FB29B6F40434}"/>
              </a:ext>
            </a:extLst>
          </p:cNvPr>
          <p:cNvSpPr/>
          <p:nvPr userDrawn="1"/>
        </p:nvSpPr>
        <p:spPr>
          <a:xfrm rot="21056206">
            <a:off x="7448466" y="1941578"/>
            <a:ext cx="2167726" cy="21892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icture Placeholder 18">
            <a:extLst>
              <a:ext uri="{FF2B5EF4-FFF2-40B4-BE49-F238E27FC236}">
                <a16:creationId xmlns:a16="http://schemas.microsoft.com/office/drawing/2014/main" id="{9A8AA9A9-8783-462D-866C-6115FF685729}"/>
              </a:ext>
            </a:extLst>
          </p:cNvPr>
          <p:cNvSpPr>
            <a:spLocks noGrp="1"/>
          </p:cNvSpPr>
          <p:nvPr>
            <p:ph type="pic" sz="quarter" idx="21" hasCustomPrompt="1"/>
          </p:nvPr>
        </p:nvSpPr>
        <p:spPr>
          <a:xfrm rot="21080809">
            <a:off x="7304268" y="1781334"/>
            <a:ext cx="2075140" cy="2115768"/>
          </a:xfrm>
          <a:ln w="11430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sp>
        <p:nvSpPr>
          <p:cNvPr id="33" name="Rectangle 32">
            <a:extLst>
              <a:ext uri="{FF2B5EF4-FFF2-40B4-BE49-F238E27FC236}">
                <a16:creationId xmlns:a16="http://schemas.microsoft.com/office/drawing/2014/main" id="{8547C111-6B63-4BDA-B0B4-40E6B00D688D}"/>
              </a:ext>
            </a:extLst>
          </p:cNvPr>
          <p:cNvSpPr/>
          <p:nvPr userDrawn="1"/>
        </p:nvSpPr>
        <p:spPr>
          <a:xfrm rot="521588">
            <a:off x="5007048" y="4978618"/>
            <a:ext cx="1544825" cy="156017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18">
            <a:extLst>
              <a:ext uri="{FF2B5EF4-FFF2-40B4-BE49-F238E27FC236}">
                <a16:creationId xmlns:a16="http://schemas.microsoft.com/office/drawing/2014/main" id="{4799B7EF-04AC-497F-9D4E-C5E99157DB85}"/>
              </a:ext>
            </a:extLst>
          </p:cNvPr>
          <p:cNvSpPr>
            <a:spLocks noGrp="1"/>
          </p:cNvSpPr>
          <p:nvPr>
            <p:ph type="pic" sz="quarter" idx="22" hasCustomPrompt="1"/>
          </p:nvPr>
        </p:nvSpPr>
        <p:spPr>
          <a:xfrm rot="546191">
            <a:off x="4899872" y="4782048"/>
            <a:ext cx="1478844" cy="1507797"/>
          </a:xfrm>
          <a:ln w="1079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sp>
        <p:nvSpPr>
          <p:cNvPr id="35" name="Rectangle 34">
            <a:extLst>
              <a:ext uri="{FF2B5EF4-FFF2-40B4-BE49-F238E27FC236}">
                <a16:creationId xmlns:a16="http://schemas.microsoft.com/office/drawing/2014/main" id="{0C6A552C-7AD4-4CFF-A46A-B28EA5C6F5A9}"/>
              </a:ext>
            </a:extLst>
          </p:cNvPr>
          <p:cNvSpPr/>
          <p:nvPr userDrawn="1"/>
        </p:nvSpPr>
        <p:spPr>
          <a:xfrm rot="20982260">
            <a:off x="7786135" y="4811839"/>
            <a:ext cx="1544825" cy="156017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Picture Placeholder 18">
            <a:extLst>
              <a:ext uri="{FF2B5EF4-FFF2-40B4-BE49-F238E27FC236}">
                <a16:creationId xmlns:a16="http://schemas.microsoft.com/office/drawing/2014/main" id="{C7B55C99-55F3-432E-9EF9-AA20A50FDC65}"/>
              </a:ext>
            </a:extLst>
          </p:cNvPr>
          <p:cNvSpPr>
            <a:spLocks noGrp="1"/>
          </p:cNvSpPr>
          <p:nvPr>
            <p:ph type="pic" sz="quarter" idx="23" hasCustomPrompt="1"/>
          </p:nvPr>
        </p:nvSpPr>
        <p:spPr>
          <a:xfrm rot="21006863">
            <a:off x="7639770" y="4680584"/>
            <a:ext cx="1478844" cy="1507797"/>
          </a:xfrm>
          <a:ln w="1079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sp>
        <p:nvSpPr>
          <p:cNvPr id="37" name="Rectangle 36">
            <a:extLst>
              <a:ext uri="{FF2B5EF4-FFF2-40B4-BE49-F238E27FC236}">
                <a16:creationId xmlns:a16="http://schemas.microsoft.com/office/drawing/2014/main" id="{0D089CD4-FEC5-47FA-A4CA-9076A7CA561F}"/>
              </a:ext>
            </a:extLst>
          </p:cNvPr>
          <p:cNvSpPr/>
          <p:nvPr userDrawn="1"/>
        </p:nvSpPr>
        <p:spPr>
          <a:xfrm rot="521588">
            <a:off x="10114343" y="979652"/>
            <a:ext cx="1544825" cy="156017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Picture Placeholder 18">
            <a:extLst>
              <a:ext uri="{FF2B5EF4-FFF2-40B4-BE49-F238E27FC236}">
                <a16:creationId xmlns:a16="http://schemas.microsoft.com/office/drawing/2014/main" id="{EFDC6A37-624E-4A8B-B342-C44437473D83}"/>
              </a:ext>
            </a:extLst>
          </p:cNvPr>
          <p:cNvSpPr>
            <a:spLocks noGrp="1"/>
          </p:cNvSpPr>
          <p:nvPr>
            <p:ph type="pic" sz="quarter" idx="24" hasCustomPrompt="1"/>
          </p:nvPr>
        </p:nvSpPr>
        <p:spPr>
          <a:xfrm rot="546191">
            <a:off x="10020230" y="770019"/>
            <a:ext cx="1478844" cy="1507797"/>
          </a:xfrm>
          <a:ln w="1079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sp>
        <p:nvSpPr>
          <p:cNvPr id="39" name="Rectangle 38">
            <a:extLst>
              <a:ext uri="{FF2B5EF4-FFF2-40B4-BE49-F238E27FC236}">
                <a16:creationId xmlns:a16="http://schemas.microsoft.com/office/drawing/2014/main" id="{66855F83-80C8-4074-B654-38F6D98083CC}"/>
              </a:ext>
            </a:extLst>
          </p:cNvPr>
          <p:cNvSpPr/>
          <p:nvPr userDrawn="1"/>
        </p:nvSpPr>
        <p:spPr>
          <a:xfrm rot="521588">
            <a:off x="10187283" y="4071847"/>
            <a:ext cx="1544825" cy="156017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Picture Placeholder 18">
            <a:extLst>
              <a:ext uri="{FF2B5EF4-FFF2-40B4-BE49-F238E27FC236}">
                <a16:creationId xmlns:a16="http://schemas.microsoft.com/office/drawing/2014/main" id="{1E07CDB5-B6F7-4361-B0E5-19B295D1C655}"/>
              </a:ext>
            </a:extLst>
          </p:cNvPr>
          <p:cNvSpPr>
            <a:spLocks noGrp="1"/>
          </p:cNvSpPr>
          <p:nvPr>
            <p:ph type="pic" sz="quarter" idx="25" hasCustomPrompt="1"/>
          </p:nvPr>
        </p:nvSpPr>
        <p:spPr>
          <a:xfrm rot="546191">
            <a:off x="10080107" y="3862214"/>
            <a:ext cx="1478844" cy="1507797"/>
          </a:xfrm>
          <a:ln w="1079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41" name="Graphic 40">
            <a:extLst>
              <a:ext uri="{FF2B5EF4-FFF2-40B4-BE49-F238E27FC236}">
                <a16:creationId xmlns:a16="http://schemas.microsoft.com/office/drawing/2014/main" id="{E82AD6FE-C433-48D5-9141-FD8992B141A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684061" y="4776981"/>
            <a:ext cx="889413" cy="864000"/>
          </a:xfrm>
          <a:prstGeom prst="rect">
            <a:avLst/>
          </a:prstGeom>
        </p:spPr>
      </p:pic>
    </p:spTree>
    <p:extLst>
      <p:ext uri="{BB962C8B-B14F-4D97-AF65-F5344CB8AC3E}">
        <p14:creationId xmlns:p14="http://schemas.microsoft.com/office/powerpoint/2010/main" val="2593358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E83F-BAF4-4076-9663-763803AA98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F55071-A70C-47A8-842B-5B35BD81D7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EE5FD896-269D-4198-AAE1-EAFBB320AB50}"/>
              </a:ext>
            </a:extLst>
          </p:cNvPr>
          <p:cNvSpPr>
            <a:spLocks noGrp="1"/>
          </p:cNvSpPr>
          <p:nvPr>
            <p:ph type="sldNum" sz="quarter" idx="12"/>
          </p:nvPr>
        </p:nvSpPr>
        <p:spPr/>
        <p:txBody>
          <a:bodyPr/>
          <a:lstStyle/>
          <a:p>
            <a:fld id="{335F233E-435F-4ACE-AA72-BF6F5D156227}" type="slidenum">
              <a:rPr lang="en-US" smtClean="0"/>
              <a:t>‹#›</a:t>
            </a:fld>
            <a:endParaRPr lang="en-US" dirty="0"/>
          </a:p>
        </p:txBody>
      </p:sp>
    </p:spTree>
    <p:extLst>
      <p:ext uri="{BB962C8B-B14F-4D97-AF65-F5344CB8AC3E}">
        <p14:creationId xmlns:p14="http://schemas.microsoft.com/office/powerpoint/2010/main" val="717865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5B6C3-70D6-400F-B59B-DEC968C99A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D220D0-280A-43B3-A669-B25FA5DF9A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7EC0DAD-F365-43C8-AC06-004F8C819990}"/>
              </a:ext>
            </a:extLst>
          </p:cNvPr>
          <p:cNvSpPr>
            <a:spLocks noGrp="1"/>
          </p:cNvSpPr>
          <p:nvPr>
            <p:ph type="sldNum" sz="quarter" idx="12"/>
          </p:nvPr>
        </p:nvSpPr>
        <p:spPr/>
        <p:txBody>
          <a:bodyPr/>
          <a:lstStyle/>
          <a:p>
            <a:fld id="{335F233E-435F-4ACE-AA72-BF6F5D156227}" type="slidenum">
              <a:rPr lang="en-US" smtClean="0"/>
              <a:t>‹#›</a:t>
            </a:fld>
            <a:endParaRPr lang="en-US" dirty="0"/>
          </a:p>
        </p:txBody>
      </p:sp>
    </p:spTree>
    <p:extLst>
      <p:ext uri="{BB962C8B-B14F-4D97-AF65-F5344CB8AC3E}">
        <p14:creationId xmlns:p14="http://schemas.microsoft.com/office/powerpoint/2010/main" val="1982410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CAED-EA9D-4DFB-B1F2-18971E8817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4BD854-CC86-45ED-8E9C-CC4953E92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B42E4738-7D62-409A-AEF4-EAD889449D0D}"/>
              </a:ext>
            </a:extLst>
          </p:cNvPr>
          <p:cNvSpPr>
            <a:spLocks noGrp="1"/>
          </p:cNvSpPr>
          <p:nvPr>
            <p:ph type="sldNum" sz="quarter" idx="12"/>
          </p:nvPr>
        </p:nvSpPr>
        <p:spPr/>
        <p:txBody>
          <a:bodyPr/>
          <a:lstStyle/>
          <a:p>
            <a:fld id="{335F233E-435F-4ACE-AA72-BF6F5D156227}" type="slidenum">
              <a:rPr lang="en-US" smtClean="0"/>
              <a:t>‹#›</a:t>
            </a:fld>
            <a:endParaRPr lang="en-US" dirty="0"/>
          </a:p>
        </p:txBody>
      </p:sp>
    </p:spTree>
    <p:extLst>
      <p:ext uri="{BB962C8B-B14F-4D97-AF65-F5344CB8AC3E}">
        <p14:creationId xmlns:p14="http://schemas.microsoft.com/office/powerpoint/2010/main" val="77252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C22-A804-4D2A-B231-3B1D060466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8F0F34-019A-4CB7-82F7-DE1209D324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5E6196-DE85-482D-9783-EAD7FD7BAB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BFBEC02-D5EC-48AB-8679-81351D0E289A}"/>
              </a:ext>
            </a:extLst>
          </p:cNvPr>
          <p:cNvSpPr>
            <a:spLocks noGrp="1"/>
          </p:cNvSpPr>
          <p:nvPr>
            <p:ph type="sldNum" sz="quarter" idx="12"/>
          </p:nvPr>
        </p:nvSpPr>
        <p:spPr/>
        <p:txBody>
          <a:bodyPr/>
          <a:lstStyle/>
          <a:p>
            <a:fld id="{335F233E-435F-4ACE-AA72-BF6F5D156227}" type="slidenum">
              <a:rPr lang="en-US" smtClean="0"/>
              <a:t>‹#›</a:t>
            </a:fld>
            <a:endParaRPr lang="en-US" dirty="0"/>
          </a:p>
        </p:txBody>
      </p:sp>
    </p:spTree>
    <p:extLst>
      <p:ext uri="{BB962C8B-B14F-4D97-AF65-F5344CB8AC3E}">
        <p14:creationId xmlns:p14="http://schemas.microsoft.com/office/powerpoint/2010/main" val="1684657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0110B-5756-4566-94DF-EFEB6E6453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31C882-7FC4-466C-A84B-819FB3D9E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09697D-AE78-4120-A427-EA6BE89BED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E50951-14FC-4191-99FC-53E580BD2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AC9908-A2B9-4F75-8E93-8CBE353DAF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EC21045-9B6D-4AB8-8F1F-F2B33EFCD2B4}"/>
              </a:ext>
            </a:extLst>
          </p:cNvPr>
          <p:cNvSpPr>
            <a:spLocks noGrp="1"/>
          </p:cNvSpPr>
          <p:nvPr>
            <p:ph type="sldNum" sz="quarter" idx="12"/>
          </p:nvPr>
        </p:nvSpPr>
        <p:spPr/>
        <p:txBody>
          <a:bodyPr/>
          <a:lstStyle/>
          <a:p>
            <a:fld id="{335F233E-435F-4ACE-AA72-BF6F5D156227}" type="slidenum">
              <a:rPr lang="en-US" smtClean="0"/>
              <a:t>‹#›</a:t>
            </a:fld>
            <a:endParaRPr lang="en-US" dirty="0"/>
          </a:p>
        </p:txBody>
      </p:sp>
    </p:spTree>
    <p:extLst>
      <p:ext uri="{BB962C8B-B14F-4D97-AF65-F5344CB8AC3E}">
        <p14:creationId xmlns:p14="http://schemas.microsoft.com/office/powerpoint/2010/main" val="3086475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1558-860E-430F-AEC6-BF6A87534F3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F723E358-71EE-4A51-AE97-E6B2C1E72AE6}"/>
              </a:ext>
            </a:extLst>
          </p:cNvPr>
          <p:cNvSpPr>
            <a:spLocks noGrp="1"/>
          </p:cNvSpPr>
          <p:nvPr>
            <p:ph type="sldNum" sz="quarter" idx="12"/>
          </p:nvPr>
        </p:nvSpPr>
        <p:spPr/>
        <p:txBody>
          <a:bodyPr/>
          <a:lstStyle/>
          <a:p>
            <a:fld id="{335F233E-435F-4ACE-AA72-BF6F5D156227}" type="slidenum">
              <a:rPr lang="en-US" smtClean="0"/>
              <a:t>‹#›</a:t>
            </a:fld>
            <a:endParaRPr lang="en-US" dirty="0"/>
          </a:p>
        </p:txBody>
      </p:sp>
    </p:spTree>
    <p:extLst>
      <p:ext uri="{BB962C8B-B14F-4D97-AF65-F5344CB8AC3E}">
        <p14:creationId xmlns:p14="http://schemas.microsoft.com/office/powerpoint/2010/main" val="4068004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ED0CBB-DB56-4FEE-86B3-FD42719D3D21}"/>
              </a:ext>
            </a:extLst>
          </p:cNvPr>
          <p:cNvSpPr>
            <a:spLocks noGrp="1"/>
          </p:cNvSpPr>
          <p:nvPr>
            <p:ph type="sldNum" sz="quarter" idx="12"/>
          </p:nvPr>
        </p:nvSpPr>
        <p:spPr/>
        <p:txBody>
          <a:bodyPr/>
          <a:lstStyle/>
          <a:p>
            <a:fld id="{335F233E-435F-4ACE-AA72-BF6F5D156227}" type="slidenum">
              <a:rPr lang="en-US" smtClean="0"/>
              <a:t>‹#›</a:t>
            </a:fld>
            <a:endParaRPr lang="en-US" dirty="0"/>
          </a:p>
        </p:txBody>
      </p:sp>
    </p:spTree>
    <p:extLst>
      <p:ext uri="{BB962C8B-B14F-4D97-AF65-F5344CB8AC3E}">
        <p14:creationId xmlns:p14="http://schemas.microsoft.com/office/powerpoint/2010/main" val="2143072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581B0-19D8-4401-99AC-A737D6DFF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BF0926-2662-4FC5-8764-2D9E0985BD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0218DB-16CF-431C-A3C6-A9A68FB64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321AC5B-CC61-4463-B516-23D748C77C62}"/>
              </a:ext>
            </a:extLst>
          </p:cNvPr>
          <p:cNvSpPr>
            <a:spLocks noGrp="1"/>
          </p:cNvSpPr>
          <p:nvPr>
            <p:ph type="sldNum" sz="quarter" idx="12"/>
          </p:nvPr>
        </p:nvSpPr>
        <p:spPr/>
        <p:txBody>
          <a:bodyPr/>
          <a:lstStyle/>
          <a:p>
            <a:fld id="{335F233E-435F-4ACE-AA72-BF6F5D156227}" type="slidenum">
              <a:rPr lang="en-US" smtClean="0"/>
              <a:t>‹#›</a:t>
            </a:fld>
            <a:endParaRPr lang="en-US" dirty="0"/>
          </a:p>
        </p:txBody>
      </p:sp>
    </p:spTree>
    <p:extLst>
      <p:ext uri="{BB962C8B-B14F-4D97-AF65-F5344CB8AC3E}">
        <p14:creationId xmlns:p14="http://schemas.microsoft.com/office/powerpoint/2010/main" val="413745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_1">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567ABF9D-C360-4811-B72E-1BCC8F6651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20248" y="1596825"/>
            <a:ext cx="4788000" cy="2908361"/>
          </a:xfrm>
          <a:prstGeom prst="rect">
            <a:avLst/>
          </a:prstGeom>
        </p:spPr>
      </p:pic>
      <p:pic>
        <p:nvPicPr>
          <p:cNvPr id="16" name="Graphic 15">
            <a:extLst>
              <a:ext uri="{FF2B5EF4-FFF2-40B4-BE49-F238E27FC236}">
                <a16:creationId xmlns:a16="http://schemas.microsoft.com/office/drawing/2014/main" id="{76202719-2D4D-407D-B8DA-A23CD2BC2A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41694" y="1443038"/>
            <a:ext cx="4705859" cy="2980800"/>
          </a:xfrm>
          <a:prstGeom prst="rect">
            <a:avLst/>
          </a:prstGeom>
        </p:spPr>
      </p:pic>
      <p:pic>
        <p:nvPicPr>
          <p:cNvPr id="17" name="Graphic 16">
            <a:extLst>
              <a:ext uri="{FF2B5EF4-FFF2-40B4-BE49-F238E27FC236}">
                <a16:creationId xmlns:a16="http://schemas.microsoft.com/office/drawing/2014/main" id="{9886EF24-F1B2-4B6E-956E-88BBF4527C6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205497" y="830974"/>
            <a:ext cx="5590800" cy="5590800"/>
          </a:xfrm>
          <a:prstGeom prst="rect">
            <a:avLst/>
          </a:prstGeom>
        </p:spPr>
      </p:pic>
      <p:pic>
        <p:nvPicPr>
          <p:cNvPr id="7" name="Graphic 6">
            <a:extLst>
              <a:ext uri="{FF2B5EF4-FFF2-40B4-BE49-F238E27FC236}">
                <a16:creationId xmlns:a16="http://schemas.microsoft.com/office/drawing/2014/main" id="{67711F6A-2700-45CC-8081-72481D23280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86047" y="6172726"/>
            <a:ext cx="445091" cy="432000"/>
          </a:xfrm>
          <a:prstGeom prst="rect">
            <a:avLst/>
          </a:prstGeom>
        </p:spPr>
      </p:pic>
      <p:pic>
        <p:nvPicPr>
          <p:cNvPr id="8" name="Graphic 7">
            <a:extLst>
              <a:ext uri="{FF2B5EF4-FFF2-40B4-BE49-F238E27FC236}">
                <a16:creationId xmlns:a16="http://schemas.microsoft.com/office/drawing/2014/main" id="{708C15EA-464A-42EF-B8BA-900C9C88385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98767" y="5780234"/>
            <a:ext cx="445091" cy="432000"/>
          </a:xfrm>
          <a:prstGeom prst="rect">
            <a:avLst/>
          </a:prstGeom>
        </p:spPr>
      </p:pic>
      <p:pic>
        <p:nvPicPr>
          <p:cNvPr id="9" name="Graphic 8">
            <a:extLst>
              <a:ext uri="{FF2B5EF4-FFF2-40B4-BE49-F238E27FC236}">
                <a16:creationId xmlns:a16="http://schemas.microsoft.com/office/drawing/2014/main" id="{8D17B3A2-AA51-46CD-A215-FAB926BEE6B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682107" y="4886712"/>
            <a:ext cx="900000" cy="1414283"/>
          </a:xfrm>
          <a:prstGeom prst="rect">
            <a:avLst/>
          </a:prstGeom>
        </p:spPr>
      </p:pic>
      <p:pic>
        <p:nvPicPr>
          <p:cNvPr id="10" name="Graphic 9">
            <a:extLst>
              <a:ext uri="{FF2B5EF4-FFF2-40B4-BE49-F238E27FC236}">
                <a16:creationId xmlns:a16="http://schemas.microsoft.com/office/drawing/2014/main" id="{A427BCFE-ED69-455C-8DF7-52CEEA62524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942817" y="4978152"/>
            <a:ext cx="445091" cy="432000"/>
          </a:xfrm>
          <a:prstGeom prst="rect">
            <a:avLst/>
          </a:prstGeom>
        </p:spPr>
      </p:pic>
      <p:pic>
        <p:nvPicPr>
          <p:cNvPr id="11" name="Graphic 10">
            <a:extLst>
              <a:ext uri="{FF2B5EF4-FFF2-40B4-BE49-F238E27FC236}">
                <a16:creationId xmlns:a16="http://schemas.microsoft.com/office/drawing/2014/main" id="{669CB4E3-06E3-4E33-A9E7-A273F3742CFD}"/>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73168" y="521673"/>
            <a:ext cx="445091" cy="432000"/>
          </a:xfrm>
          <a:prstGeom prst="rect">
            <a:avLst/>
          </a:prstGeom>
        </p:spPr>
      </p:pic>
      <p:grpSp>
        <p:nvGrpSpPr>
          <p:cNvPr id="15" name="Group 14">
            <a:extLst>
              <a:ext uri="{FF2B5EF4-FFF2-40B4-BE49-F238E27FC236}">
                <a16:creationId xmlns:a16="http://schemas.microsoft.com/office/drawing/2014/main" id="{6C27347F-6562-4FB3-B0EB-661B2427CAF6}"/>
              </a:ext>
            </a:extLst>
          </p:cNvPr>
          <p:cNvGrpSpPr/>
          <p:nvPr userDrawn="1"/>
        </p:nvGrpSpPr>
        <p:grpSpPr>
          <a:xfrm rot="3950382">
            <a:off x="9396084" y="4498667"/>
            <a:ext cx="1207637" cy="1476000"/>
            <a:chOff x="418190" y="1987084"/>
            <a:chExt cx="1207637" cy="1476000"/>
          </a:xfrm>
        </p:grpSpPr>
        <p:pic>
          <p:nvPicPr>
            <p:cNvPr id="12" name="Graphic 11">
              <a:extLst>
                <a:ext uri="{FF2B5EF4-FFF2-40B4-BE49-F238E27FC236}">
                  <a16:creationId xmlns:a16="http://schemas.microsoft.com/office/drawing/2014/main" id="{7939F815-583D-4BA5-82A8-56A8C6F93E1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190" y="1987084"/>
              <a:ext cx="1207637" cy="1476000"/>
            </a:xfrm>
            <a:prstGeom prst="rect">
              <a:avLst/>
            </a:prstGeom>
          </p:spPr>
        </p:pic>
        <p:pic>
          <p:nvPicPr>
            <p:cNvPr id="13" name="Graphic 12">
              <a:extLst>
                <a:ext uri="{FF2B5EF4-FFF2-40B4-BE49-F238E27FC236}">
                  <a16:creationId xmlns:a16="http://schemas.microsoft.com/office/drawing/2014/main" id="{FB6ECBA6-6D85-4283-ABC5-1FBF209FC25E}"/>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817432" y="2141461"/>
              <a:ext cx="277200" cy="252000"/>
            </a:xfrm>
            <a:prstGeom prst="rect">
              <a:avLst/>
            </a:prstGeom>
          </p:spPr>
        </p:pic>
      </p:grpSp>
      <p:pic>
        <p:nvPicPr>
          <p:cNvPr id="14" name="Graphic 13">
            <a:extLst>
              <a:ext uri="{FF2B5EF4-FFF2-40B4-BE49-F238E27FC236}">
                <a16:creationId xmlns:a16="http://schemas.microsoft.com/office/drawing/2014/main" id="{E60F33E9-F475-48B1-A72E-3D9BA1EF6A1E}"/>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7021848" y="447135"/>
            <a:ext cx="1210152" cy="828000"/>
          </a:xfrm>
          <a:prstGeom prst="rect">
            <a:avLst/>
          </a:prstGeom>
        </p:spPr>
      </p:pic>
      <p:sp>
        <p:nvSpPr>
          <p:cNvPr id="19" name="Picture Placeholder 18">
            <a:extLst>
              <a:ext uri="{FF2B5EF4-FFF2-40B4-BE49-F238E27FC236}">
                <a16:creationId xmlns:a16="http://schemas.microsoft.com/office/drawing/2014/main" id="{66B4444A-B519-40C9-97E9-4445FC470958}"/>
              </a:ext>
            </a:extLst>
          </p:cNvPr>
          <p:cNvSpPr>
            <a:spLocks noGrp="1"/>
          </p:cNvSpPr>
          <p:nvPr>
            <p:ph type="pic" sz="quarter" idx="13" hasCustomPrompt="1"/>
          </p:nvPr>
        </p:nvSpPr>
        <p:spPr>
          <a:xfrm rot="380147">
            <a:off x="1259942" y="787274"/>
            <a:ext cx="5076000" cy="5076000"/>
          </a:xfrm>
          <a:ln w="155575" cap="sq">
            <a:solidFill>
              <a:schemeClr val="bg1"/>
            </a:solidFill>
            <a:miter lim="800000"/>
          </a:ln>
        </p:spPr>
        <p:txBody>
          <a:bodyPr anchor="ctr" anchorCtr="0">
            <a:normAutofit/>
          </a:bodyPr>
          <a:lstStyle>
            <a:lvl1pPr marL="0" indent="0" algn="ctr">
              <a:buNone/>
              <a:defRPr sz="1600">
                <a:solidFill>
                  <a:schemeClr val="bg1"/>
                </a:solidFill>
              </a:defRPr>
            </a:lvl1pPr>
          </a:lstStyle>
          <a:p>
            <a:r>
              <a:rPr lang="en-US" dirty="0"/>
              <a:t>Insert or Drag and Drop Your Photo</a:t>
            </a:r>
          </a:p>
        </p:txBody>
      </p:sp>
      <p:sp>
        <p:nvSpPr>
          <p:cNvPr id="2" name="Title 1">
            <a:extLst>
              <a:ext uri="{FF2B5EF4-FFF2-40B4-BE49-F238E27FC236}">
                <a16:creationId xmlns:a16="http://schemas.microsoft.com/office/drawing/2014/main" id="{48F78C7B-42BE-41C0-962E-C0299993D117}"/>
              </a:ext>
            </a:extLst>
          </p:cNvPr>
          <p:cNvSpPr>
            <a:spLocks noGrp="1"/>
          </p:cNvSpPr>
          <p:nvPr>
            <p:ph type="title" hasCustomPrompt="1"/>
          </p:nvPr>
        </p:nvSpPr>
        <p:spPr>
          <a:xfrm rot="20917912">
            <a:off x="6876396" y="2025726"/>
            <a:ext cx="3894392" cy="1730992"/>
          </a:xfrm>
        </p:spPr>
        <p:txBody>
          <a:bodyPr anchor="b">
            <a:noAutofit/>
          </a:bodyPr>
          <a:lstStyle>
            <a:lvl1pPr>
              <a:lnSpc>
                <a:spcPct val="80000"/>
              </a:lnSpc>
              <a:defRPr sz="6000" b="1">
                <a:solidFill>
                  <a:schemeClr val="bg1"/>
                </a:solidFill>
                <a:latin typeface="+mj-lt"/>
              </a:defRPr>
            </a:lvl1pPr>
          </a:lstStyle>
          <a:p>
            <a:r>
              <a:rPr lang="en-US" dirty="0"/>
              <a:t>SLIDE</a:t>
            </a:r>
            <a:br>
              <a:rPr lang="en-US" dirty="0"/>
            </a:br>
            <a:r>
              <a:rPr lang="en-US" dirty="0"/>
              <a:t>TITLE</a:t>
            </a:r>
          </a:p>
        </p:txBody>
      </p:sp>
      <p:pic>
        <p:nvPicPr>
          <p:cNvPr id="22" name="Graphic 21">
            <a:extLst>
              <a:ext uri="{FF2B5EF4-FFF2-40B4-BE49-F238E27FC236}">
                <a16:creationId xmlns:a16="http://schemas.microsoft.com/office/drawing/2014/main" id="{4CDD7021-B445-4783-87B3-6E6AFB872346}"/>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856864" y="718145"/>
            <a:ext cx="445091" cy="432000"/>
          </a:xfrm>
          <a:prstGeom prst="rect">
            <a:avLst/>
          </a:prstGeom>
        </p:spPr>
      </p:pic>
      <p:grpSp>
        <p:nvGrpSpPr>
          <p:cNvPr id="30" name="Group 29">
            <a:extLst>
              <a:ext uri="{FF2B5EF4-FFF2-40B4-BE49-F238E27FC236}">
                <a16:creationId xmlns:a16="http://schemas.microsoft.com/office/drawing/2014/main" id="{6C90EA2B-969E-48D7-B2C1-E5FDB35DFA5C}"/>
              </a:ext>
            </a:extLst>
          </p:cNvPr>
          <p:cNvGrpSpPr/>
          <p:nvPr userDrawn="1"/>
        </p:nvGrpSpPr>
        <p:grpSpPr>
          <a:xfrm>
            <a:off x="9998297" y="345105"/>
            <a:ext cx="1648553" cy="1820106"/>
            <a:chOff x="9998297" y="345105"/>
            <a:chExt cx="1648553" cy="1820106"/>
          </a:xfrm>
        </p:grpSpPr>
        <p:pic>
          <p:nvPicPr>
            <p:cNvPr id="23" name="Graphic 22">
              <a:extLst>
                <a:ext uri="{FF2B5EF4-FFF2-40B4-BE49-F238E27FC236}">
                  <a16:creationId xmlns:a16="http://schemas.microsoft.com/office/drawing/2014/main" id="{1B23441B-028E-4378-B8B8-4B0C18A04850}"/>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1152130" y="345105"/>
              <a:ext cx="468000" cy="531243"/>
            </a:xfrm>
            <a:prstGeom prst="rect">
              <a:avLst/>
            </a:prstGeom>
          </p:spPr>
        </p:pic>
        <p:pic>
          <p:nvPicPr>
            <p:cNvPr id="24" name="Graphic 23">
              <a:extLst>
                <a:ext uri="{FF2B5EF4-FFF2-40B4-BE49-F238E27FC236}">
                  <a16:creationId xmlns:a16="http://schemas.microsoft.com/office/drawing/2014/main" id="{816126C5-F794-4427-ABEE-4093997DD866}"/>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11128450" y="408023"/>
              <a:ext cx="518400" cy="480468"/>
            </a:xfrm>
            <a:prstGeom prst="rect">
              <a:avLst/>
            </a:prstGeom>
          </p:spPr>
        </p:pic>
        <p:pic>
          <p:nvPicPr>
            <p:cNvPr id="25" name="Graphic 24">
              <a:extLst>
                <a:ext uri="{FF2B5EF4-FFF2-40B4-BE49-F238E27FC236}">
                  <a16:creationId xmlns:a16="http://schemas.microsoft.com/office/drawing/2014/main" id="{97E5176A-8FFB-4A1D-97DF-B2E3076A28A8}"/>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9998297" y="772011"/>
              <a:ext cx="1215884" cy="1393200"/>
            </a:xfrm>
            <a:prstGeom prst="rect">
              <a:avLst/>
            </a:prstGeom>
          </p:spPr>
        </p:pic>
        <p:pic>
          <p:nvPicPr>
            <p:cNvPr id="26" name="Graphic 25">
              <a:extLst>
                <a:ext uri="{FF2B5EF4-FFF2-40B4-BE49-F238E27FC236}">
                  <a16:creationId xmlns:a16="http://schemas.microsoft.com/office/drawing/2014/main" id="{5FA508ED-3AB5-4ECA-B76B-F719C55C26DB}"/>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0658509" y="1076466"/>
              <a:ext cx="482400" cy="203116"/>
            </a:xfrm>
            <a:prstGeom prst="rect">
              <a:avLst/>
            </a:prstGeom>
          </p:spPr>
        </p:pic>
        <p:pic>
          <p:nvPicPr>
            <p:cNvPr id="27" name="Graphic 26">
              <a:extLst>
                <a:ext uri="{FF2B5EF4-FFF2-40B4-BE49-F238E27FC236}">
                  <a16:creationId xmlns:a16="http://schemas.microsoft.com/office/drawing/2014/main" id="{AE5BEB9D-557F-4FBC-8DC2-14A79E22641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10455003" y="1203637"/>
              <a:ext cx="642857" cy="270000"/>
            </a:xfrm>
            <a:prstGeom prst="rect">
              <a:avLst/>
            </a:prstGeom>
          </p:spPr>
        </p:pic>
        <p:pic>
          <p:nvPicPr>
            <p:cNvPr id="28" name="Graphic 27">
              <a:extLst>
                <a:ext uri="{FF2B5EF4-FFF2-40B4-BE49-F238E27FC236}">
                  <a16:creationId xmlns:a16="http://schemas.microsoft.com/office/drawing/2014/main" id="{426C1BDB-D03B-4F14-9700-EB89E2AD8A9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10271905" y="1322651"/>
              <a:ext cx="784800" cy="359146"/>
            </a:xfrm>
            <a:prstGeom prst="rect">
              <a:avLst/>
            </a:prstGeom>
          </p:spPr>
        </p:pic>
        <p:pic>
          <p:nvPicPr>
            <p:cNvPr id="29" name="Graphic 28">
              <a:extLst>
                <a:ext uri="{FF2B5EF4-FFF2-40B4-BE49-F238E27FC236}">
                  <a16:creationId xmlns:a16="http://schemas.microsoft.com/office/drawing/2014/main" id="{6B41E3EA-8773-49D1-8CE3-7E7895DA167E}"/>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10083928" y="1441259"/>
              <a:ext cx="936000" cy="414515"/>
            </a:xfrm>
            <a:prstGeom prst="rect">
              <a:avLst/>
            </a:prstGeom>
          </p:spPr>
        </p:pic>
      </p:grpSp>
      <p:pic>
        <p:nvPicPr>
          <p:cNvPr id="31" name="Graphic 30">
            <a:extLst>
              <a:ext uri="{FF2B5EF4-FFF2-40B4-BE49-F238E27FC236}">
                <a16:creationId xmlns:a16="http://schemas.microsoft.com/office/drawing/2014/main" id="{71A30AC2-4D87-497E-A09C-E895648DE08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166806" y="4423838"/>
            <a:ext cx="445091" cy="432000"/>
          </a:xfrm>
          <a:prstGeom prst="rect">
            <a:avLst/>
          </a:prstGeom>
        </p:spPr>
      </p:pic>
      <p:pic>
        <p:nvPicPr>
          <p:cNvPr id="32" name="Graphic 31">
            <a:extLst>
              <a:ext uri="{FF2B5EF4-FFF2-40B4-BE49-F238E27FC236}">
                <a16:creationId xmlns:a16="http://schemas.microsoft.com/office/drawing/2014/main" id="{C6D20CAD-12F8-4B63-A884-7EEE09EED531}"/>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11406000" y="6162018"/>
            <a:ext cx="352800" cy="327600"/>
          </a:xfrm>
          <a:prstGeom prst="rect">
            <a:avLst/>
          </a:prstGeom>
        </p:spPr>
      </p:pic>
      <p:sp>
        <p:nvSpPr>
          <p:cNvPr id="6" name="Slide Number Placeholder 5">
            <a:extLst>
              <a:ext uri="{FF2B5EF4-FFF2-40B4-BE49-F238E27FC236}">
                <a16:creationId xmlns:a16="http://schemas.microsoft.com/office/drawing/2014/main" id="{F1852519-41A6-45EE-BACC-7F0F38E668D0}"/>
              </a:ext>
            </a:extLst>
          </p:cNvPr>
          <p:cNvSpPr>
            <a:spLocks noGrp="1"/>
          </p:cNvSpPr>
          <p:nvPr>
            <p:ph type="sldNum" sz="quarter" idx="12"/>
          </p:nvPr>
        </p:nvSpPr>
        <p:spPr/>
        <p:txBody>
          <a:bodyPr/>
          <a:lstStyle/>
          <a:p>
            <a:fld id="{7C6CE3E5-0223-4853-9C86-64C7A4ED7BD8}" type="slidenum">
              <a:rPr lang="en-US" smtClean="0"/>
              <a:t>‹#›</a:t>
            </a:fld>
            <a:endParaRPr lang="en-US" dirty="0"/>
          </a:p>
        </p:txBody>
      </p:sp>
    </p:spTree>
    <p:extLst>
      <p:ext uri="{BB962C8B-B14F-4D97-AF65-F5344CB8AC3E}">
        <p14:creationId xmlns:p14="http://schemas.microsoft.com/office/powerpoint/2010/main" val="193244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980A-A721-47AE-A642-8A52B54E7A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5365F6-87C2-4EBF-A13F-474D466184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A8F9C8B-EFAB-4A81-9923-3258E969B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7841C65-A97C-4C73-985C-51484A6FA460}"/>
              </a:ext>
            </a:extLst>
          </p:cNvPr>
          <p:cNvSpPr>
            <a:spLocks noGrp="1"/>
          </p:cNvSpPr>
          <p:nvPr>
            <p:ph type="sldNum" sz="quarter" idx="12"/>
          </p:nvPr>
        </p:nvSpPr>
        <p:spPr/>
        <p:txBody>
          <a:bodyPr/>
          <a:lstStyle/>
          <a:p>
            <a:fld id="{335F233E-435F-4ACE-AA72-BF6F5D156227}" type="slidenum">
              <a:rPr lang="en-US" smtClean="0"/>
              <a:t>‹#›</a:t>
            </a:fld>
            <a:endParaRPr lang="en-US" dirty="0"/>
          </a:p>
        </p:txBody>
      </p:sp>
    </p:spTree>
    <p:extLst>
      <p:ext uri="{BB962C8B-B14F-4D97-AF65-F5344CB8AC3E}">
        <p14:creationId xmlns:p14="http://schemas.microsoft.com/office/powerpoint/2010/main" val="4110006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_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1B83511-1A62-4FD8-9B56-AEDF458F41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9526" y="1070677"/>
            <a:ext cx="2880000" cy="900793"/>
          </a:xfrm>
          <a:prstGeom prst="rect">
            <a:avLst/>
          </a:prstGeom>
        </p:spPr>
      </p:pic>
      <p:pic>
        <p:nvPicPr>
          <p:cNvPr id="3" name="Graphic 2">
            <a:extLst>
              <a:ext uri="{FF2B5EF4-FFF2-40B4-BE49-F238E27FC236}">
                <a16:creationId xmlns:a16="http://schemas.microsoft.com/office/drawing/2014/main" id="{0CA37546-EF11-41CA-9EAB-BD373865A0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7901" y="880617"/>
            <a:ext cx="2905200" cy="1040290"/>
          </a:xfrm>
          <a:prstGeom prst="rect">
            <a:avLst/>
          </a:prstGeom>
        </p:spPr>
      </p:pic>
      <p:pic>
        <p:nvPicPr>
          <p:cNvPr id="6" name="Graphic 5">
            <a:extLst>
              <a:ext uri="{FF2B5EF4-FFF2-40B4-BE49-F238E27FC236}">
                <a16:creationId xmlns:a16="http://schemas.microsoft.com/office/drawing/2014/main" id="{23369CDC-E9BC-4C02-B132-37FEC917A2C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75383" y="844426"/>
            <a:ext cx="2916000" cy="1141043"/>
          </a:xfrm>
          <a:prstGeom prst="rect">
            <a:avLst/>
          </a:prstGeom>
        </p:spPr>
      </p:pic>
      <p:pic>
        <p:nvPicPr>
          <p:cNvPr id="14" name="Graphic 13">
            <a:extLst>
              <a:ext uri="{FF2B5EF4-FFF2-40B4-BE49-F238E27FC236}">
                <a16:creationId xmlns:a16="http://schemas.microsoft.com/office/drawing/2014/main" id="{147868C3-81E2-4A84-B19E-E56B99DDE99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406000" y="6162018"/>
            <a:ext cx="352800" cy="327600"/>
          </a:xfrm>
          <a:prstGeom prst="rect">
            <a:avLst/>
          </a:prstGeom>
        </p:spPr>
      </p:pic>
      <p:pic>
        <p:nvPicPr>
          <p:cNvPr id="19" name="Graphic 18">
            <a:extLst>
              <a:ext uri="{FF2B5EF4-FFF2-40B4-BE49-F238E27FC236}">
                <a16:creationId xmlns:a16="http://schemas.microsoft.com/office/drawing/2014/main" id="{01FE2C92-F4DE-451C-BEE6-AFB977658B3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179198" y="17382"/>
            <a:ext cx="4910400" cy="2118958"/>
          </a:xfrm>
          <a:prstGeom prst="rect">
            <a:avLst/>
          </a:prstGeom>
        </p:spPr>
      </p:pic>
      <p:sp>
        <p:nvSpPr>
          <p:cNvPr id="7" name="Slide Number Placeholder 6">
            <a:extLst>
              <a:ext uri="{FF2B5EF4-FFF2-40B4-BE49-F238E27FC236}">
                <a16:creationId xmlns:a16="http://schemas.microsoft.com/office/drawing/2014/main" id="{94463C7F-0BBE-4574-9B8C-78B70956E2C5}"/>
              </a:ext>
            </a:extLst>
          </p:cNvPr>
          <p:cNvSpPr>
            <a:spLocks noGrp="1"/>
          </p:cNvSpPr>
          <p:nvPr>
            <p:ph type="sldNum" sz="quarter" idx="12"/>
          </p:nvPr>
        </p:nvSpPr>
        <p:spPr/>
        <p:txBody>
          <a:bodyPr/>
          <a:lstStyle/>
          <a:p>
            <a:fld id="{7C6CE3E5-0223-4853-9C86-64C7A4ED7BD8}" type="slidenum">
              <a:rPr lang="en-US" smtClean="0"/>
              <a:t>‹#›</a:t>
            </a:fld>
            <a:endParaRPr lang="en-US" dirty="0"/>
          </a:p>
        </p:txBody>
      </p:sp>
      <p:pic>
        <p:nvPicPr>
          <p:cNvPr id="8" name="Graphic 7">
            <a:extLst>
              <a:ext uri="{FF2B5EF4-FFF2-40B4-BE49-F238E27FC236}">
                <a16:creationId xmlns:a16="http://schemas.microsoft.com/office/drawing/2014/main" id="{6B288B7D-1952-41DC-A224-99096062A0DE}"/>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475710" y="2337598"/>
            <a:ext cx="4343848" cy="4343848"/>
          </a:xfrm>
          <a:prstGeom prst="rect">
            <a:avLst/>
          </a:prstGeom>
        </p:spPr>
      </p:pic>
      <p:pic>
        <p:nvPicPr>
          <p:cNvPr id="9" name="Graphic 8">
            <a:extLst>
              <a:ext uri="{FF2B5EF4-FFF2-40B4-BE49-F238E27FC236}">
                <a16:creationId xmlns:a16="http://schemas.microsoft.com/office/drawing/2014/main" id="{8DEE29E6-8E44-40CC-BE66-4117F07014F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90161" y="2514423"/>
            <a:ext cx="445091" cy="432000"/>
          </a:xfrm>
          <a:prstGeom prst="rect">
            <a:avLst/>
          </a:prstGeom>
        </p:spPr>
      </p:pic>
      <p:pic>
        <p:nvPicPr>
          <p:cNvPr id="10" name="Graphic 9">
            <a:extLst>
              <a:ext uri="{FF2B5EF4-FFF2-40B4-BE49-F238E27FC236}">
                <a16:creationId xmlns:a16="http://schemas.microsoft.com/office/drawing/2014/main" id="{4D76D187-7644-46ED-86D9-7BEB20B9CB1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28" y="5946018"/>
            <a:ext cx="445091" cy="432000"/>
          </a:xfrm>
          <a:prstGeom prst="rect">
            <a:avLst/>
          </a:prstGeom>
        </p:spPr>
      </p:pic>
      <p:pic>
        <p:nvPicPr>
          <p:cNvPr id="11" name="Graphic 10">
            <a:extLst>
              <a:ext uri="{FF2B5EF4-FFF2-40B4-BE49-F238E27FC236}">
                <a16:creationId xmlns:a16="http://schemas.microsoft.com/office/drawing/2014/main" id="{29DBB067-92E7-4677-A519-74B52625B267}"/>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30756" y="1764102"/>
            <a:ext cx="445091" cy="432000"/>
          </a:xfrm>
          <a:prstGeom prst="rect">
            <a:avLst/>
          </a:prstGeom>
        </p:spPr>
      </p:pic>
      <p:pic>
        <p:nvPicPr>
          <p:cNvPr id="12" name="Graphic 11">
            <a:extLst>
              <a:ext uri="{FF2B5EF4-FFF2-40B4-BE49-F238E27FC236}">
                <a16:creationId xmlns:a16="http://schemas.microsoft.com/office/drawing/2014/main" id="{3E5FCF64-EBFF-42DA-A64E-C4FE4E5AF841}"/>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rot="2449131">
            <a:off x="5853556" y="5066126"/>
            <a:ext cx="1210152" cy="828000"/>
          </a:xfrm>
          <a:prstGeom prst="rect">
            <a:avLst/>
          </a:prstGeom>
        </p:spPr>
      </p:pic>
      <p:sp>
        <p:nvSpPr>
          <p:cNvPr id="13" name="Picture Placeholder 18">
            <a:extLst>
              <a:ext uri="{FF2B5EF4-FFF2-40B4-BE49-F238E27FC236}">
                <a16:creationId xmlns:a16="http://schemas.microsoft.com/office/drawing/2014/main" id="{A3D6A39E-7E3F-497D-9C39-2A588E6B8873}"/>
              </a:ext>
            </a:extLst>
          </p:cNvPr>
          <p:cNvSpPr>
            <a:spLocks noGrp="1"/>
          </p:cNvSpPr>
          <p:nvPr>
            <p:ph type="pic" sz="quarter" idx="13" hasCustomPrompt="1"/>
          </p:nvPr>
        </p:nvSpPr>
        <p:spPr>
          <a:xfrm rot="380147">
            <a:off x="1453463" y="2264866"/>
            <a:ext cx="3943867" cy="3943867"/>
          </a:xfrm>
          <a:ln w="155575"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18" name="Graphic 17">
            <a:extLst>
              <a:ext uri="{FF2B5EF4-FFF2-40B4-BE49-F238E27FC236}">
                <a16:creationId xmlns:a16="http://schemas.microsoft.com/office/drawing/2014/main" id="{38FE331A-AA11-4065-82E0-4D8502446B9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028200" y="-1165"/>
            <a:ext cx="4773600" cy="2028162"/>
          </a:xfrm>
          <a:prstGeom prst="rect">
            <a:avLst/>
          </a:prstGeom>
        </p:spPr>
      </p:pic>
      <p:pic>
        <p:nvPicPr>
          <p:cNvPr id="20" name="Graphic 19">
            <a:extLst>
              <a:ext uri="{FF2B5EF4-FFF2-40B4-BE49-F238E27FC236}">
                <a16:creationId xmlns:a16="http://schemas.microsoft.com/office/drawing/2014/main" id="{BBDFC7F4-38AD-4DF5-9D1E-00235099EC2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rot="20709501">
            <a:off x="6966309" y="2189510"/>
            <a:ext cx="4343848" cy="4343848"/>
          </a:xfrm>
          <a:prstGeom prst="rect">
            <a:avLst/>
          </a:prstGeom>
        </p:spPr>
      </p:pic>
      <p:sp>
        <p:nvSpPr>
          <p:cNvPr id="21" name="Picture Placeholder 18">
            <a:extLst>
              <a:ext uri="{FF2B5EF4-FFF2-40B4-BE49-F238E27FC236}">
                <a16:creationId xmlns:a16="http://schemas.microsoft.com/office/drawing/2014/main" id="{BADB6181-ECC4-410A-AD40-5504E69EC868}"/>
              </a:ext>
            </a:extLst>
          </p:cNvPr>
          <p:cNvSpPr>
            <a:spLocks noGrp="1"/>
          </p:cNvSpPr>
          <p:nvPr>
            <p:ph type="pic" sz="quarter" idx="14" hasCustomPrompt="1"/>
          </p:nvPr>
        </p:nvSpPr>
        <p:spPr>
          <a:xfrm rot="21089648">
            <a:off x="6914082" y="2146758"/>
            <a:ext cx="3943867" cy="3943867"/>
          </a:xfrm>
          <a:ln w="155575"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sp>
        <p:nvSpPr>
          <p:cNvPr id="2" name="Title 1">
            <a:extLst>
              <a:ext uri="{FF2B5EF4-FFF2-40B4-BE49-F238E27FC236}">
                <a16:creationId xmlns:a16="http://schemas.microsoft.com/office/drawing/2014/main" id="{99042495-B43C-440B-849D-7E253BF03A1E}"/>
              </a:ext>
            </a:extLst>
          </p:cNvPr>
          <p:cNvSpPr>
            <a:spLocks noGrp="1"/>
          </p:cNvSpPr>
          <p:nvPr>
            <p:ph type="title" hasCustomPrompt="1"/>
          </p:nvPr>
        </p:nvSpPr>
        <p:spPr>
          <a:xfrm rot="20934804">
            <a:off x="4148692" y="281361"/>
            <a:ext cx="4599723" cy="1325563"/>
          </a:xfrm>
        </p:spPr>
        <p:txBody>
          <a:bodyPr>
            <a:noAutofit/>
          </a:bodyPr>
          <a:lstStyle>
            <a:lvl1pPr algn="ctr">
              <a:lnSpc>
                <a:spcPct val="80000"/>
              </a:lnSpc>
              <a:defRPr sz="4800" b="1">
                <a:solidFill>
                  <a:schemeClr val="bg1"/>
                </a:solidFill>
              </a:defRPr>
            </a:lvl1pPr>
          </a:lstStyle>
          <a:p>
            <a:r>
              <a:rPr lang="en-US" dirty="0"/>
              <a:t>SLIDE TITLE</a:t>
            </a:r>
          </a:p>
        </p:txBody>
      </p:sp>
      <p:sp>
        <p:nvSpPr>
          <p:cNvPr id="25" name="Text Placeholder 24">
            <a:extLst>
              <a:ext uri="{FF2B5EF4-FFF2-40B4-BE49-F238E27FC236}">
                <a16:creationId xmlns:a16="http://schemas.microsoft.com/office/drawing/2014/main" id="{AC120748-CC99-490D-AFCE-EF4D81B81FDF}"/>
              </a:ext>
            </a:extLst>
          </p:cNvPr>
          <p:cNvSpPr>
            <a:spLocks noGrp="1"/>
          </p:cNvSpPr>
          <p:nvPr>
            <p:ph type="body" sz="quarter" idx="15" hasCustomPrompt="1"/>
          </p:nvPr>
        </p:nvSpPr>
        <p:spPr>
          <a:xfrm rot="413385">
            <a:off x="894667" y="1177471"/>
            <a:ext cx="2838450" cy="617124"/>
          </a:xfrm>
        </p:spPr>
        <p:txBody>
          <a:bodyPr>
            <a:noAutofit/>
          </a:bodyPr>
          <a:lstStyle>
            <a:lvl1pPr marL="0" indent="0" algn="ctr">
              <a:buNone/>
              <a:defRPr sz="3000" b="1">
                <a:solidFill>
                  <a:schemeClr val="tx2"/>
                </a:solidFill>
              </a:defRPr>
            </a:lvl1pPr>
            <a:lvl2pPr algn="ctr">
              <a:defRPr sz="3000" b="1">
                <a:solidFill>
                  <a:schemeClr val="bg1"/>
                </a:solidFill>
              </a:defRPr>
            </a:lvl2pPr>
            <a:lvl3pPr algn="ctr">
              <a:defRPr sz="3000" b="1">
                <a:solidFill>
                  <a:schemeClr val="bg1"/>
                </a:solidFill>
              </a:defRPr>
            </a:lvl3pPr>
            <a:lvl4pPr algn="ctr">
              <a:defRPr sz="3000" b="1">
                <a:solidFill>
                  <a:schemeClr val="bg1"/>
                </a:solidFill>
              </a:defRPr>
            </a:lvl4pPr>
            <a:lvl5pPr algn="ctr">
              <a:defRPr sz="3000" b="1">
                <a:solidFill>
                  <a:schemeClr val="bg1"/>
                </a:solidFill>
              </a:defRPr>
            </a:lvl5pPr>
          </a:lstStyle>
          <a:p>
            <a:pPr lvl="0"/>
            <a:r>
              <a:rPr lang="en-US" dirty="0"/>
              <a:t>Subtitle 01</a:t>
            </a:r>
          </a:p>
        </p:txBody>
      </p:sp>
      <p:pic>
        <p:nvPicPr>
          <p:cNvPr id="27" name="Graphic 26">
            <a:extLst>
              <a:ext uri="{FF2B5EF4-FFF2-40B4-BE49-F238E27FC236}">
                <a16:creationId xmlns:a16="http://schemas.microsoft.com/office/drawing/2014/main" id="{16FD84D5-1F0B-4C69-B866-12C2038C896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1406000" y="4376226"/>
            <a:ext cx="445091" cy="432000"/>
          </a:xfrm>
          <a:prstGeom prst="rect">
            <a:avLst/>
          </a:prstGeom>
        </p:spPr>
      </p:pic>
      <p:pic>
        <p:nvPicPr>
          <p:cNvPr id="28" name="Graphic 27">
            <a:extLst>
              <a:ext uri="{FF2B5EF4-FFF2-40B4-BE49-F238E27FC236}">
                <a16:creationId xmlns:a16="http://schemas.microsoft.com/office/drawing/2014/main" id="{CC847A2F-5669-4A62-9E97-8056D8FC315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536254" y="3310297"/>
            <a:ext cx="445091" cy="432000"/>
          </a:xfrm>
          <a:prstGeom prst="rect">
            <a:avLst/>
          </a:prstGeom>
        </p:spPr>
      </p:pic>
      <p:pic>
        <p:nvPicPr>
          <p:cNvPr id="29" name="Graphic 28">
            <a:extLst>
              <a:ext uri="{FF2B5EF4-FFF2-40B4-BE49-F238E27FC236}">
                <a16:creationId xmlns:a16="http://schemas.microsoft.com/office/drawing/2014/main" id="{4B43BB89-2AA0-4902-B85D-FD5AADA34867}"/>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1136662" y="735430"/>
            <a:ext cx="445091" cy="432000"/>
          </a:xfrm>
          <a:prstGeom prst="rect">
            <a:avLst/>
          </a:prstGeom>
        </p:spPr>
      </p:pic>
      <p:pic>
        <p:nvPicPr>
          <p:cNvPr id="4" name="Graphic 3">
            <a:extLst>
              <a:ext uri="{FF2B5EF4-FFF2-40B4-BE49-F238E27FC236}">
                <a16:creationId xmlns:a16="http://schemas.microsoft.com/office/drawing/2014/main" id="{BB0FCE44-BDF1-4FB6-9F98-2446FCE9AF84}"/>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7832748" y="751542"/>
            <a:ext cx="2919600" cy="1155146"/>
          </a:xfrm>
          <a:prstGeom prst="rect">
            <a:avLst/>
          </a:prstGeom>
        </p:spPr>
      </p:pic>
      <p:sp>
        <p:nvSpPr>
          <p:cNvPr id="26" name="Text Placeholder 24">
            <a:extLst>
              <a:ext uri="{FF2B5EF4-FFF2-40B4-BE49-F238E27FC236}">
                <a16:creationId xmlns:a16="http://schemas.microsoft.com/office/drawing/2014/main" id="{842E0B4B-44D0-4523-A825-D68AF2BD54F3}"/>
              </a:ext>
            </a:extLst>
          </p:cNvPr>
          <p:cNvSpPr>
            <a:spLocks noGrp="1"/>
          </p:cNvSpPr>
          <p:nvPr>
            <p:ph type="body" sz="quarter" idx="16" hasCustomPrompt="1"/>
          </p:nvPr>
        </p:nvSpPr>
        <p:spPr>
          <a:xfrm rot="21154157">
            <a:off x="7897221" y="1119345"/>
            <a:ext cx="2838450" cy="617124"/>
          </a:xfrm>
        </p:spPr>
        <p:txBody>
          <a:bodyPr>
            <a:noAutofit/>
          </a:bodyPr>
          <a:lstStyle>
            <a:lvl1pPr marL="0" indent="0" algn="ctr">
              <a:buNone/>
              <a:defRPr sz="3000" b="1">
                <a:solidFill>
                  <a:schemeClr val="tx2"/>
                </a:solidFill>
              </a:defRPr>
            </a:lvl1pPr>
            <a:lvl2pPr algn="ctr">
              <a:defRPr sz="3000" b="1">
                <a:solidFill>
                  <a:schemeClr val="bg1"/>
                </a:solidFill>
              </a:defRPr>
            </a:lvl2pPr>
            <a:lvl3pPr algn="ctr">
              <a:defRPr sz="3000" b="1">
                <a:solidFill>
                  <a:schemeClr val="bg1"/>
                </a:solidFill>
              </a:defRPr>
            </a:lvl3pPr>
            <a:lvl4pPr algn="ctr">
              <a:defRPr sz="3000" b="1">
                <a:solidFill>
                  <a:schemeClr val="bg1"/>
                </a:solidFill>
              </a:defRPr>
            </a:lvl4pPr>
            <a:lvl5pPr algn="ctr">
              <a:defRPr sz="3000" b="1">
                <a:solidFill>
                  <a:schemeClr val="bg1"/>
                </a:solidFill>
              </a:defRPr>
            </a:lvl5pPr>
          </a:lstStyle>
          <a:p>
            <a:pPr lvl="0"/>
            <a:r>
              <a:rPr lang="en-US" dirty="0"/>
              <a:t>Subtitle 02</a:t>
            </a:r>
          </a:p>
        </p:txBody>
      </p:sp>
    </p:spTree>
    <p:extLst>
      <p:ext uri="{BB962C8B-B14F-4D97-AF65-F5344CB8AC3E}">
        <p14:creationId xmlns:p14="http://schemas.microsoft.com/office/powerpoint/2010/main" val="2321339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_1">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E59DE8E4-BB71-418E-80C6-63A496F59F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56871" y="1183678"/>
            <a:ext cx="9302400" cy="4949435"/>
          </a:xfrm>
          <a:prstGeom prst="rect">
            <a:avLst/>
          </a:prstGeom>
        </p:spPr>
      </p:pic>
      <p:pic>
        <p:nvPicPr>
          <p:cNvPr id="10" name="Graphic 9">
            <a:extLst>
              <a:ext uri="{FF2B5EF4-FFF2-40B4-BE49-F238E27FC236}">
                <a16:creationId xmlns:a16="http://schemas.microsoft.com/office/drawing/2014/main" id="{EC1CF9FE-10C7-43A3-BC91-53A3F0F6F23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06000" y="6162018"/>
            <a:ext cx="352800" cy="327600"/>
          </a:xfrm>
          <a:prstGeom prst="rect">
            <a:avLst/>
          </a:prstGeom>
        </p:spPr>
      </p:pic>
      <p:sp>
        <p:nvSpPr>
          <p:cNvPr id="9" name="Slide Number Placeholder 8">
            <a:extLst>
              <a:ext uri="{FF2B5EF4-FFF2-40B4-BE49-F238E27FC236}">
                <a16:creationId xmlns:a16="http://schemas.microsoft.com/office/drawing/2014/main" id="{7E167D12-F69E-4B7C-BB88-56C136874442}"/>
              </a:ext>
            </a:extLst>
          </p:cNvPr>
          <p:cNvSpPr>
            <a:spLocks noGrp="1"/>
          </p:cNvSpPr>
          <p:nvPr>
            <p:ph type="sldNum" sz="quarter" idx="12"/>
          </p:nvPr>
        </p:nvSpPr>
        <p:spPr/>
        <p:txBody>
          <a:bodyPr/>
          <a:lstStyle/>
          <a:p>
            <a:fld id="{7C6CE3E5-0223-4853-9C86-64C7A4ED7BD8}" type="slidenum">
              <a:rPr lang="en-US" smtClean="0"/>
              <a:t>‹#›</a:t>
            </a:fld>
            <a:endParaRPr lang="en-US" dirty="0"/>
          </a:p>
        </p:txBody>
      </p:sp>
      <p:pic>
        <p:nvPicPr>
          <p:cNvPr id="11" name="Graphic 10">
            <a:extLst>
              <a:ext uri="{FF2B5EF4-FFF2-40B4-BE49-F238E27FC236}">
                <a16:creationId xmlns:a16="http://schemas.microsoft.com/office/drawing/2014/main" id="{8E2A568D-38BE-4D7D-B69F-B3B14D48AFE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203689" y="5765281"/>
            <a:ext cx="445091" cy="432000"/>
          </a:xfrm>
          <a:prstGeom prst="rect">
            <a:avLst/>
          </a:prstGeom>
        </p:spPr>
      </p:pic>
      <p:pic>
        <p:nvPicPr>
          <p:cNvPr id="12" name="Graphic 11">
            <a:extLst>
              <a:ext uri="{FF2B5EF4-FFF2-40B4-BE49-F238E27FC236}">
                <a16:creationId xmlns:a16="http://schemas.microsoft.com/office/drawing/2014/main" id="{C7D0D60E-B059-437A-8AA0-C9F1A922F6E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843015" y="650776"/>
            <a:ext cx="445091" cy="432000"/>
          </a:xfrm>
          <a:prstGeom prst="rect">
            <a:avLst/>
          </a:prstGeom>
        </p:spPr>
      </p:pic>
      <p:pic>
        <p:nvPicPr>
          <p:cNvPr id="13" name="Graphic 12">
            <a:extLst>
              <a:ext uri="{FF2B5EF4-FFF2-40B4-BE49-F238E27FC236}">
                <a16:creationId xmlns:a16="http://schemas.microsoft.com/office/drawing/2014/main" id="{CC40EC95-9250-4057-8026-C812E6C5199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86047" y="6172726"/>
            <a:ext cx="445091" cy="432000"/>
          </a:xfrm>
          <a:prstGeom prst="rect">
            <a:avLst/>
          </a:prstGeom>
        </p:spPr>
      </p:pic>
      <p:pic>
        <p:nvPicPr>
          <p:cNvPr id="14" name="Graphic 13">
            <a:extLst>
              <a:ext uri="{FF2B5EF4-FFF2-40B4-BE49-F238E27FC236}">
                <a16:creationId xmlns:a16="http://schemas.microsoft.com/office/drawing/2014/main" id="{10E0C1AF-3485-4C98-9C21-69D221FE337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98767" y="5780234"/>
            <a:ext cx="445091" cy="432000"/>
          </a:xfrm>
          <a:prstGeom prst="rect">
            <a:avLst/>
          </a:prstGeom>
        </p:spPr>
      </p:pic>
      <p:pic>
        <p:nvPicPr>
          <p:cNvPr id="15" name="Graphic 14">
            <a:extLst>
              <a:ext uri="{FF2B5EF4-FFF2-40B4-BE49-F238E27FC236}">
                <a16:creationId xmlns:a16="http://schemas.microsoft.com/office/drawing/2014/main" id="{446FEAC3-C14F-4051-B2BD-B013E44E4B3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241947" y="1320011"/>
            <a:ext cx="445091" cy="432000"/>
          </a:xfrm>
          <a:prstGeom prst="rect">
            <a:avLst/>
          </a:prstGeom>
        </p:spPr>
      </p:pic>
      <p:pic>
        <p:nvPicPr>
          <p:cNvPr id="16" name="Graphic 15">
            <a:extLst>
              <a:ext uri="{FF2B5EF4-FFF2-40B4-BE49-F238E27FC236}">
                <a16:creationId xmlns:a16="http://schemas.microsoft.com/office/drawing/2014/main" id="{1E8EAC07-205D-44D5-8CB6-6E875301037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rot="21053284">
            <a:off x="3598613" y="884778"/>
            <a:ext cx="1210152" cy="828000"/>
          </a:xfrm>
          <a:prstGeom prst="rect">
            <a:avLst/>
          </a:prstGeom>
        </p:spPr>
      </p:pic>
      <p:pic>
        <p:nvPicPr>
          <p:cNvPr id="17" name="Graphic 16">
            <a:extLst>
              <a:ext uri="{FF2B5EF4-FFF2-40B4-BE49-F238E27FC236}">
                <a16:creationId xmlns:a16="http://schemas.microsoft.com/office/drawing/2014/main" id="{BF0F9706-08DA-4D57-A580-200BB4E7F1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924376" y="2396583"/>
            <a:ext cx="900000" cy="1414283"/>
          </a:xfrm>
          <a:prstGeom prst="rect">
            <a:avLst/>
          </a:prstGeom>
        </p:spPr>
      </p:pic>
      <p:pic>
        <p:nvPicPr>
          <p:cNvPr id="25" name="Graphic 24">
            <a:extLst>
              <a:ext uri="{FF2B5EF4-FFF2-40B4-BE49-F238E27FC236}">
                <a16:creationId xmlns:a16="http://schemas.microsoft.com/office/drawing/2014/main" id="{9964480A-362C-40BA-BA61-4E70013B021E}"/>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477884" y="1663241"/>
            <a:ext cx="4820400" cy="3323539"/>
          </a:xfrm>
          <a:prstGeom prst="rect">
            <a:avLst/>
          </a:prstGeom>
        </p:spPr>
      </p:pic>
      <p:pic>
        <p:nvPicPr>
          <p:cNvPr id="26" name="Graphic 25">
            <a:extLst>
              <a:ext uri="{FF2B5EF4-FFF2-40B4-BE49-F238E27FC236}">
                <a16:creationId xmlns:a16="http://schemas.microsoft.com/office/drawing/2014/main" id="{AE8A6597-2866-4CB5-9F0D-87A06F1BC556}"/>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1683084" y="4333471"/>
            <a:ext cx="4615200" cy="1028457"/>
          </a:xfrm>
          <a:prstGeom prst="rect">
            <a:avLst/>
          </a:prstGeom>
        </p:spPr>
      </p:pic>
      <p:grpSp>
        <p:nvGrpSpPr>
          <p:cNvPr id="24" name="Group 23">
            <a:extLst>
              <a:ext uri="{FF2B5EF4-FFF2-40B4-BE49-F238E27FC236}">
                <a16:creationId xmlns:a16="http://schemas.microsoft.com/office/drawing/2014/main" id="{AED8808E-C046-4F7A-8329-505ADEA2F0AC}"/>
              </a:ext>
            </a:extLst>
          </p:cNvPr>
          <p:cNvGrpSpPr/>
          <p:nvPr userDrawn="1"/>
        </p:nvGrpSpPr>
        <p:grpSpPr>
          <a:xfrm>
            <a:off x="1202089" y="506612"/>
            <a:ext cx="1491263" cy="1822130"/>
            <a:chOff x="1186047" y="1003914"/>
            <a:chExt cx="1491263" cy="1822130"/>
          </a:xfrm>
        </p:grpSpPr>
        <p:pic>
          <p:nvPicPr>
            <p:cNvPr id="22" name="Graphic 21">
              <a:extLst>
                <a:ext uri="{FF2B5EF4-FFF2-40B4-BE49-F238E27FC236}">
                  <a16:creationId xmlns:a16="http://schemas.microsoft.com/office/drawing/2014/main" id="{E376398C-C87D-461D-AEFE-D943FC8B20EE}"/>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411229" y="1003914"/>
              <a:ext cx="259200" cy="583200"/>
            </a:xfrm>
            <a:prstGeom prst="rect">
              <a:avLst/>
            </a:prstGeom>
          </p:spPr>
        </p:pic>
        <p:pic>
          <p:nvPicPr>
            <p:cNvPr id="19" name="Graphic 18">
              <a:extLst>
                <a:ext uri="{FF2B5EF4-FFF2-40B4-BE49-F238E27FC236}">
                  <a16:creationId xmlns:a16="http://schemas.microsoft.com/office/drawing/2014/main" id="{33B05396-0F4A-4716-9915-1E600549311D}"/>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1670429" y="1071784"/>
              <a:ext cx="290763" cy="543600"/>
            </a:xfrm>
            <a:prstGeom prst="rect">
              <a:avLst/>
            </a:prstGeom>
          </p:spPr>
        </p:pic>
        <p:pic>
          <p:nvPicPr>
            <p:cNvPr id="20" name="Graphic 19">
              <a:extLst>
                <a:ext uri="{FF2B5EF4-FFF2-40B4-BE49-F238E27FC236}">
                  <a16:creationId xmlns:a16="http://schemas.microsoft.com/office/drawing/2014/main" id="{0CE3DD31-9AF5-406A-A131-BCFDE82FC4A8}"/>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1186047" y="1168984"/>
              <a:ext cx="484663" cy="446400"/>
            </a:xfrm>
            <a:prstGeom prst="rect">
              <a:avLst/>
            </a:prstGeom>
          </p:spPr>
        </p:pic>
        <p:pic>
          <p:nvPicPr>
            <p:cNvPr id="21" name="Graphic 20">
              <a:extLst>
                <a:ext uri="{FF2B5EF4-FFF2-40B4-BE49-F238E27FC236}">
                  <a16:creationId xmlns:a16="http://schemas.microsoft.com/office/drawing/2014/main" id="{78F14ABD-BCA0-4E68-A54D-D8D9B309069E}"/>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581204" y="1422044"/>
              <a:ext cx="1096106" cy="1404000"/>
            </a:xfrm>
            <a:prstGeom prst="rect">
              <a:avLst/>
            </a:prstGeom>
          </p:spPr>
        </p:pic>
        <p:pic>
          <p:nvPicPr>
            <p:cNvPr id="23" name="Graphic 22">
              <a:extLst>
                <a:ext uri="{FF2B5EF4-FFF2-40B4-BE49-F238E27FC236}">
                  <a16:creationId xmlns:a16="http://schemas.microsoft.com/office/drawing/2014/main" id="{3FD65F54-E6F9-4C3F-9048-AEDFCF3E255F}"/>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1637577" y="1505779"/>
              <a:ext cx="867600" cy="1224847"/>
            </a:xfrm>
            <a:prstGeom prst="rect">
              <a:avLst/>
            </a:prstGeom>
          </p:spPr>
        </p:pic>
      </p:grpSp>
      <p:sp>
        <p:nvSpPr>
          <p:cNvPr id="3" name="Text Placeholder 2">
            <a:extLst>
              <a:ext uri="{FF2B5EF4-FFF2-40B4-BE49-F238E27FC236}">
                <a16:creationId xmlns:a16="http://schemas.microsoft.com/office/drawing/2014/main" id="{29D06CFA-EFB9-41ED-8058-73CED5E1EE2B}"/>
              </a:ext>
            </a:extLst>
          </p:cNvPr>
          <p:cNvSpPr>
            <a:spLocks noGrp="1"/>
          </p:cNvSpPr>
          <p:nvPr>
            <p:ph type="body" idx="1" hasCustomPrompt="1"/>
          </p:nvPr>
        </p:nvSpPr>
        <p:spPr>
          <a:xfrm rot="21401590">
            <a:off x="1958854" y="4491807"/>
            <a:ext cx="4344371" cy="681420"/>
          </a:xfrm>
        </p:spPr>
        <p:txBody>
          <a:bodyPr anchor="b">
            <a:normAutofit/>
          </a:bodyPr>
          <a:lstStyle>
            <a:lvl1pPr marL="0" indent="0" algn="l">
              <a:buNone/>
              <a:defRPr sz="4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Subtitle</a:t>
            </a:r>
          </a:p>
        </p:txBody>
      </p:sp>
      <p:sp>
        <p:nvSpPr>
          <p:cNvPr id="2" name="Title 1">
            <a:extLst>
              <a:ext uri="{FF2B5EF4-FFF2-40B4-BE49-F238E27FC236}">
                <a16:creationId xmlns:a16="http://schemas.microsoft.com/office/drawing/2014/main" id="{EFCFC6C2-9F9F-4CDA-8454-F7288550BD66}"/>
              </a:ext>
            </a:extLst>
          </p:cNvPr>
          <p:cNvSpPr>
            <a:spLocks noGrp="1"/>
          </p:cNvSpPr>
          <p:nvPr>
            <p:ph type="title" hasCustomPrompt="1"/>
          </p:nvPr>
        </p:nvSpPr>
        <p:spPr>
          <a:xfrm rot="916298">
            <a:off x="2136805" y="2491548"/>
            <a:ext cx="2791326" cy="1650075"/>
          </a:xfrm>
        </p:spPr>
        <p:txBody>
          <a:bodyPr>
            <a:noAutofit/>
          </a:bodyPr>
          <a:lstStyle>
            <a:lvl1pPr>
              <a:lnSpc>
                <a:spcPct val="80000"/>
              </a:lnSpc>
              <a:defRPr sz="6000" b="1">
                <a:solidFill>
                  <a:schemeClr val="bg1"/>
                </a:solidFill>
                <a:latin typeface="+mj-lt"/>
              </a:defRPr>
            </a:lvl1pPr>
          </a:lstStyle>
          <a:p>
            <a:r>
              <a:rPr lang="en-US" dirty="0"/>
              <a:t>SLIDE</a:t>
            </a:r>
            <a:br>
              <a:rPr lang="en-US" dirty="0"/>
            </a:br>
            <a:r>
              <a:rPr lang="en-US" dirty="0"/>
              <a:t>TITLE</a:t>
            </a:r>
          </a:p>
        </p:txBody>
      </p:sp>
      <p:sp>
        <p:nvSpPr>
          <p:cNvPr id="29" name="Text Placeholder 28">
            <a:extLst>
              <a:ext uri="{FF2B5EF4-FFF2-40B4-BE49-F238E27FC236}">
                <a16:creationId xmlns:a16="http://schemas.microsoft.com/office/drawing/2014/main" id="{AB185CC4-D071-412A-877E-82761254FC78}"/>
              </a:ext>
            </a:extLst>
          </p:cNvPr>
          <p:cNvSpPr>
            <a:spLocks noGrp="1"/>
          </p:cNvSpPr>
          <p:nvPr>
            <p:ph type="body" sz="quarter" idx="13"/>
          </p:nvPr>
        </p:nvSpPr>
        <p:spPr>
          <a:xfrm rot="21305455">
            <a:off x="5610382" y="1005137"/>
            <a:ext cx="4860788" cy="4860788"/>
          </a:xfrm>
          <a:solidFill>
            <a:schemeClr val="bg1"/>
          </a:solidFill>
        </p:spPr>
        <p:txBody>
          <a:bodyPr lIns="360000" tIns="360000" rIns="360000" bIns="360000" anchor="ctr" anchorCtr="0">
            <a:noAutofit/>
          </a:bodyPr>
          <a:lstStyle>
            <a:lvl1pPr marL="0" indent="0">
              <a:buNone/>
              <a:defRPr sz="2000">
                <a:solidFill>
                  <a:schemeClr val="tx1">
                    <a:lumMod val="75000"/>
                    <a:lumOff val="25000"/>
                  </a:schemeClr>
                </a:solidFill>
              </a:defRPr>
            </a:lvl1pPr>
            <a:lvl2pPr marL="457200" indent="0">
              <a:buNone/>
              <a:defRPr/>
            </a:lvl2pPr>
          </a:lstStyle>
          <a:p>
            <a:pPr lvl="0"/>
            <a:r>
              <a:rPr lang="en-US"/>
              <a:t>Click to edit Master text styles</a:t>
            </a:r>
          </a:p>
        </p:txBody>
      </p:sp>
      <p:pic>
        <p:nvPicPr>
          <p:cNvPr id="30" name="Graphic 29">
            <a:extLst>
              <a:ext uri="{FF2B5EF4-FFF2-40B4-BE49-F238E27FC236}">
                <a16:creationId xmlns:a16="http://schemas.microsoft.com/office/drawing/2014/main" id="{3489FCC7-404F-464A-8E32-FE1C792FA6E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245180" y="4480101"/>
            <a:ext cx="445091" cy="432000"/>
          </a:xfrm>
          <a:prstGeom prst="rect">
            <a:avLst/>
          </a:prstGeom>
        </p:spPr>
      </p:pic>
    </p:spTree>
    <p:extLst>
      <p:ext uri="{BB962C8B-B14F-4D97-AF65-F5344CB8AC3E}">
        <p14:creationId xmlns:p14="http://schemas.microsoft.com/office/powerpoint/2010/main" val="105212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_1">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147868C3-81E2-4A84-B19E-E56B99DDE9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06000" y="6162018"/>
            <a:ext cx="352800" cy="327600"/>
          </a:xfrm>
          <a:prstGeom prst="rect">
            <a:avLst/>
          </a:prstGeom>
        </p:spPr>
      </p:pic>
      <p:pic>
        <p:nvPicPr>
          <p:cNvPr id="19" name="Graphic 18">
            <a:extLst>
              <a:ext uri="{FF2B5EF4-FFF2-40B4-BE49-F238E27FC236}">
                <a16:creationId xmlns:a16="http://schemas.microsoft.com/office/drawing/2014/main" id="{01FE2C92-F4DE-451C-BEE6-AFB977658B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155752" y="17382"/>
            <a:ext cx="4910400" cy="2118958"/>
          </a:xfrm>
          <a:prstGeom prst="rect">
            <a:avLst/>
          </a:prstGeom>
        </p:spPr>
      </p:pic>
      <p:sp>
        <p:nvSpPr>
          <p:cNvPr id="7" name="Slide Number Placeholder 6">
            <a:extLst>
              <a:ext uri="{FF2B5EF4-FFF2-40B4-BE49-F238E27FC236}">
                <a16:creationId xmlns:a16="http://schemas.microsoft.com/office/drawing/2014/main" id="{94463C7F-0BBE-4574-9B8C-78B70956E2C5}"/>
              </a:ext>
            </a:extLst>
          </p:cNvPr>
          <p:cNvSpPr>
            <a:spLocks noGrp="1"/>
          </p:cNvSpPr>
          <p:nvPr>
            <p:ph type="sldNum" sz="quarter" idx="12"/>
          </p:nvPr>
        </p:nvSpPr>
        <p:spPr/>
        <p:txBody>
          <a:bodyPr/>
          <a:lstStyle/>
          <a:p>
            <a:fld id="{7C6CE3E5-0223-4853-9C86-64C7A4ED7BD8}" type="slidenum">
              <a:rPr lang="en-US" smtClean="0"/>
              <a:t>‹#›</a:t>
            </a:fld>
            <a:endParaRPr lang="en-US" dirty="0"/>
          </a:p>
        </p:txBody>
      </p:sp>
      <p:pic>
        <p:nvPicPr>
          <p:cNvPr id="8" name="Graphic 7">
            <a:extLst>
              <a:ext uri="{FF2B5EF4-FFF2-40B4-BE49-F238E27FC236}">
                <a16:creationId xmlns:a16="http://schemas.microsoft.com/office/drawing/2014/main" id="{6B288B7D-1952-41DC-A224-99096062A0D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75710" y="2321556"/>
            <a:ext cx="4343848" cy="4343848"/>
          </a:xfrm>
          <a:prstGeom prst="rect">
            <a:avLst/>
          </a:prstGeom>
        </p:spPr>
      </p:pic>
      <p:pic>
        <p:nvPicPr>
          <p:cNvPr id="10" name="Graphic 9">
            <a:extLst>
              <a:ext uri="{FF2B5EF4-FFF2-40B4-BE49-F238E27FC236}">
                <a16:creationId xmlns:a16="http://schemas.microsoft.com/office/drawing/2014/main" id="{4D76D187-7644-46ED-86D9-7BEB20B9CB1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32428" y="5946018"/>
            <a:ext cx="445091" cy="432000"/>
          </a:xfrm>
          <a:prstGeom prst="rect">
            <a:avLst/>
          </a:prstGeom>
        </p:spPr>
      </p:pic>
      <p:pic>
        <p:nvPicPr>
          <p:cNvPr id="18" name="Graphic 17">
            <a:extLst>
              <a:ext uri="{FF2B5EF4-FFF2-40B4-BE49-F238E27FC236}">
                <a16:creationId xmlns:a16="http://schemas.microsoft.com/office/drawing/2014/main" id="{38FE331A-AA11-4065-82E0-4D8502446B9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028200" y="-1165"/>
            <a:ext cx="4773600" cy="2028162"/>
          </a:xfrm>
          <a:prstGeom prst="rect">
            <a:avLst/>
          </a:prstGeom>
        </p:spPr>
      </p:pic>
      <p:pic>
        <p:nvPicPr>
          <p:cNvPr id="20" name="Graphic 19">
            <a:extLst>
              <a:ext uri="{FF2B5EF4-FFF2-40B4-BE49-F238E27FC236}">
                <a16:creationId xmlns:a16="http://schemas.microsoft.com/office/drawing/2014/main" id="{BBDFC7F4-38AD-4DF5-9D1E-00235099EC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20709501">
            <a:off x="6966309" y="2173468"/>
            <a:ext cx="4343848" cy="4343848"/>
          </a:xfrm>
          <a:prstGeom prst="rect">
            <a:avLst/>
          </a:prstGeom>
        </p:spPr>
      </p:pic>
      <p:sp>
        <p:nvSpPr>
          <p:cNvPr id="2" name="Title 1">
            <a:extLst>
              <a:ext uri="{FF2B5EF4-FFF2-40B4-BE49-F238E27FC236}">
                <a16:creationId xmlns:a16="http://schemas.microsoft.com/office/drawing/2014/main" id="{99042495-B43C-440B-849D-7E253BF03A1E}"/>
              </a:ext>
            </a:extLst>
          </p:cNvPr>
          <p:cNvSpPr>
            <a:spLocks noGrp="1"/>
          </p:cNvSpPr>
          <p:nvPr>
            <p:ph type="title" hasCustomPrompt="1"/>
          </p:nvPr>
        </p:nvSpPr>
        <p:spPr>
          <a:xfrm rot="20934804">
            <a:off x="4066039" y="280776"/>
            <a:ext cx="4771004" cy="1325563"/>
          </a:xfrm>
        </p:spPr>
        <p:txBody>
          <a:bodyPr>
            <a:noAutofit/>
          </a:bodyPr>
          <a:lstStyle>
            <a:lvl1pPr algn="ctr">
              <a:lnSpc>
                <a:spcPct val="80000"/>
              </a:lnSpc>
              <a:defRPr sz="4800" b="1">
                <a:solidFill>
                  <a:schemeClr val="bg1"/>
                </a:solidFill>
              </a:defRPr>
            </a:lvl1pPr>
          </a:lstStyle>
          <a:p>
            <a:r>
              <a:rPr lang="en-US" dirty="0"/>
              <a:t>SLIDE TITLE</a:t>
            </a:r>
          </a:p>
        </p:txBody>
      </p:sp>
      <p:pic>
        <p:nvPicPr>
          <p:cNvPr id="27" name="Graphic 26">
            <a:extLst>
              <a:ext uri="{FF2B5EF4-FFF2-40B4-BE49-F238E27FC236}">
                <a16:creationId xmlns:a16="http://schemas.microsoft.com/office/drawing/2014/main" id="{16FD84D5-1F0B-4C69-B866-12C2038C896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406000" y="4376226"/>
            <a:ext cx="445091" cy="432000"/>
          </a:xfrm>
          <a:prstGeom prst="rect">
            <a:avLst/>
          </a:prstGeom>
        </p:spPr>
      </p:pic>
      <p:pic>
        <p:nvPicPr>
          <p:cNvPr id="28" name="Graphic 27">
            <a:extLst>
              <a:ext uri="{FF2B5EF4-FFF2-40B4-BE49-F238E27FC236}">
                <a16:creationId xmlns:a16="http://schemas.microsoft.com/office/drawing/2014/main" id="{CC847A2F-5669-4A62-9E97-8056D8FC315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536254" y="3310297"/>
            <a:ext cx="445091" cy="432000"/>
          </a:xfrm>
          <a:prstGeom prst="rect">
            <a:avLst/>
          </a:prstGeom>
        </p:spPr>
      </p:pic>
      <p:pic>
        <p:nvPicPr>
          <p:cNvPr id="29" name="Graphic 28">
            <a:extLst>
              <a:ext uri="{FF2B5EF4-FFF2-40B4-BE49-F238E27FC236}">
                <a16:creationId xmlns:a16="http://schemas.microsoft.com/office/drawing/2014/main" id="{4B43BB89-2AA0-4902-B85D-FD5AADA3486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1136662" y="735430"/>
            <a:ext cx="445091" cy="432000"/>
          </a:xfrm>
          <a:prstGeom prst="rect">
            <a:avLst/>
          </a:prstGeom>
        </p:spPr>
      </p:pic>
      <p:pic>
        <p:nvPicPr>
          <p:cNvPr id="24" name="Graphic 23">
            <a:extLst>
              <a:ext uri="{FF2B5EF4-FFF2-40B4-BE49-F238E27FC236}">
                <a16:creationId xmlns:a16="http://schemas.microsoft.com/office/drawing/2014/main" id="{18225C5C-0679-4519-A2BC-F37425212CF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766362" y="4911535"/>
            <a:ext cx="900000" cy="1414283"/>
          </a:xfrm>
          <a:prstGeom prst="rect">
            <a:avLst/>
          </a:prstGeom>
        </p:spPr>
      </p:pic>
      <p:sp>
        <p:nvSpPr>
          <p:cNvPr id="4" name="Text Placeholder 3">
            <a:extLst>
              <a:ext uri="{FF2B5EF4-FFF2-40B4-BE49-F238E27FC236}">
                <a16:creationId xmlns:a16="http://schemas.microsoft.com/office/drawing/2014/main" id="{3F3A904D-5989-45BD-A05D-FE56744AF364}"/>
              </a:ext>
            </a:extLst>
          </p:cNvPr>
          <p:cNvSpPr>
            <a:spLocks noGrp="1"/>
          </p:cNvSpPr>
          <p:nvPr>
            <p:ph type="body" sz="quarter" idx="17"/>
          </p:nvPr>
        </p:nvSpPr>
        <p:spPr>
          <a:xfrm rot="384605">
            <a:off x="1361561" y="2198395"/>
            <a:ext cx="4104000" cy="4104000"/>
          </a:xfrm>
          <a:solidFill>
            <a:schemeClr val="bg1"/>
          </a:solidFill>
        </p:spPr>
        <p:txBody>
          <a:bodyPr lIns="252000" tIns="252000" rIns="252000" bIns="252000" anchor="ctr" anchorCtr="0">
            <a:normAutofit/>
          </a:bodyPr>
          <a:lstStyle>
            <a:lvl1pPr marL="0" indent="0">
              <a:buNone/>
              <a:defRPr sz="1900">
                <a:solidFill>
                  <a:schemeClr val="tx1">
                    <a:lumMod val="75000"/>
                    <a:lumOff val="25000"/>
                  </a:schemeClr>
                </a:solidFill>
              </a:defRPr>
            </a:lvl1pPr>
            <a:lvl2pPr marL="457200" indent="0">
              <a:buNone/>
              <a:defRPr sz="1900"/>
            </a:lvl2pPr>
            <a:lvl3pPr marL="914400" indent="0">
              <a:buNone/>
              <a:defRPr sz="1900"/>
            </a:lvl3pPr>
            <a:lvl4pPr marL="1371600" indent="0">
              <a:buNone/>
              <a:defRPr sz="1900"/>
            </a:lvl4pPr>
            <a:lvl5pPr marL="1828800" indent="0">
              <a:buNone/>
              <a:defRPr sz="1900"/>
            </a:lvl5pPr>
          </a:lstStyle>
          <a:p>
            <a:pPr lvl="0"/>
            <a:r>
              <a:rPr lang="en-US"/>
              <a:t>Click to edit Master text styles</a:t>
            </a:r>
          </a:p>
        </p:txBody>
      </p:sp>
      <p:sp>
        <p:nvSpPr>
          <p:cNvPr id="30" name="Text Placeholder 3">
            <a:extLst>
              <a:ext uri="{FF2B5EF4-FFF2-40B4-BE49-F238E27FC236}">
                <a16:creationId xmlns:a16="http://schemas.microsoft.com/office/drawing/2014/main" id="{38461059-5319-4D49-85AC-02207FB5DF19}"/>
              </a:ext>
            </a:extLst>
          </p:cNvPr>
          <p:cNvSpPr>
            <a:spLocks noGrp="1"/>
          </p:cNvSpPr>
          <p:nvPr>
            <p:ph type="body" sz="quarter" idx="18"/>
          </p:nvPr>
        </p:nvSpPr>
        <p:spPr>
          <a:xfrm rot="21054593">
            <a:off x="6850454" y="2079298"/>
            <a:ext cx="4104000" cy="4104000"/>
          </a:xfrm>
          <a:solidFill>
            <a:schemeClr val="bg1"/>
          </a:solidFill>
        </p:spPr>
        <p:txBody>
          <a:bodyPr lIns="252000" tIns="252000" rIns="252000" bIns="252000" anchor="ctr" anchorCtr="0">
            <a:normAutofit/>
          </a:bodyPr>
          <a:lstStyle>
            <a:lvl1pPr marL="0" indent="0">
              <a:buNone/>
              <a:defRPr sz="1900">
                <a:solidFill>
                  <a:schemeClr val="tx1">
                    <a:lumMod val="75000"/>
                    <a:lumOff val="25000"/>
                  </a:schemeClr>
                </a:solidFill>
              </a:defRPr>
            </a:lvl1pPr>
            <a:lvl2pPr marL="457200" indent="0">
              <a:buNone/>
              <a:defRPr sz="1900"/>
            </a:lvl2pPr>
            <a:lvl3pPr marL="914400" indent="0">
              <a:buNone/>
              <a:defRPr sz="1900"/>
            </a:lvl3pPr>
            <a:lvl4pPr marL="1371600" indent="0">
              <a:buNone/>
              <a:defRPr sz="1900"/>
            </a:lvl4pPr>
            <a:lvl5pPr marL="1828800" indent="0">
              <a:buNone/>
              <a:defRPr sz="1900"/>
            </a:lvl5pPr>
          </a:lstStyle>
          <a:p>
            <a:pPr lvl="0"/>
            <a:r>
              <a:rPr lang="en-US"/>
              <a:t>Click to edit Master text styles</a:t>
            </a:r>
          </a:p>
        </p:txBody>
      </p:sp>
      <p:pic>
        <p:nvPicPr>
          <p:cNvPr id="31" name="Graphic 30">
            <a:extLst>
              <a:ext uri="{FF2B5EF4-FFF2-40B4-BE49-F238E27FC236}">
                <a16:creationId xmlns:a16="http://schemas.microsoft.com/office/drawing/2014/main" id="{0B65324B-93FE-4504-B3A8-08F929CCC5E2}"/>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939526" y="1070677"/>
            <a:ext cx="2880000" cy="900793"/>
          </a:xfrm>
          <a:prstGeom prst="rect">
            <a:avLst/>
          </a:prstGeom>
        </p:spPr>
      </p:pic>
      <p:pic>
        <p:nvPicPr>
          <p:cNvPr id="32" name="Graphic 31">
            <a:extLst>
              <a:ext uri="{FF2B5EF4-FFF2-40B4-BE49-F238E27FC236}">
                <a16:creationId xmlns:a16="http://schemas.microsoft.com/office/drawing/2014/main" id="{3ABBFCFC-4524-461B-83BE-F813B41D0D29}"/>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867901" y="880617"/>
            <a:ext cx="2905200" cy="1040290"/>
          </a:xfrm>
          <a:prstGeom prst="rect">
            <a:avLst/>
          </a:prstGeom>
        </p:spPr>
      </p:pic>
      <p:pic>
        <p:nvPicPr>
          <p:cNvPr id="33" name="Graphic 32">
            <a:extLst>
              <a:ext uri="{FF2B5EF4-FFF2-40B4-BE49-F238E27FC236}">
                <a16:creationId xmlns:a16="http://schemas.microsoft.com/office/drawing/2014/main" id="{CECBBAAE-5447-4450-9F8A-8F0F319E83AA}"/>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975383" y="844426"/>
            <a:ext cx="2916000" cy="1141043"/>
          </a:xfrm>
          <a:prstGeom prst="rect">
            <a:avLst/>
          </a:prstGeom>
        </p:spPr>
      </p:pic>
      <p:sp>
        <p:nvSpPr>
          <p:cNvPr id="34" name="Text Placeholder 24">
            <a:extLst>
              <a:ext uri="{FF2B5EF4-FFF2-40B4-BE49-F238E27FC236}">
                <a16:creationId xmlns:a16="http://schemas.microsoft.com/office/drawing/2014/main" id="{D5F2562C-B3BB-4D06-9102-D8D285CCF4E1}"/>
              </a:ext>
            </a:extLst>
          </p:cNvPr>
          <p:cNvSpPr>
            <a:spLocks noGrp="1"/>
          </p:cNvSpPr>
          <p:nvPr>
            <p:ph type="body" sz="quarter" idx="15" hasCustomPrompt="1"/>
          </p:nvPr>
        </p:nvSpPr>
        <p:spPr>
          <a:xfrm rot="413385">
            <a:off x="894667" y="1177471"/>
            <a:ext cx="2838450" cy="617124"/>
          </a:xfrm>
        </p:spPr>
        <p:txBody>
          <a:bodyPr>
            <a:noAutofit/>
          </a:bodyPr>
          <a:lstStyle>
            <a:lvl1pPr marL="0" indent="0" algn="ctr">
              <a:buNone/>
              <a:defRPr sz="3000" b="1">
                <a:solidFill>
                  <a:schemeClr val="tx2"/>
                </a:solidFill>
              </a:defRPr>
            </a:lvl1pPr>
            <a:lvl2pPr algn="ctr">
              <a:defRPr sz="3000" b="1">
                <a:solidFill>
                  <a:schemeClr val="bg1"/>
                </a:solidFill>
              </a:defRPr>
            </a:lvl2pPr>
            <a:lvl3pPr algn="ctr">
              <a:defRPr sz="3000" b="1">
                <a:solidFill>
                  <a:schemeClr val="bg1"/>
                </a:solidFill>
              </a:defRPr>
            </a:lvl3pPr>
            <a:lvl4pPr algn="ctr">
              <a:defRPr sz="3000" b="1">
                <a:solidFill>
                  <a:schemeClr val="bg1"/>
                </a:solidFill>
              </a:defRPr>
            </a:lvl4pPr>
            <a:lvl5pPr algn="ctr">
              <a:defRPr sz="3000" b="1">
                <a:solidFill>
                  <a:schemeClr val="bg1"/>
                </a:solidFill>
              </a:defRPr>
            </a:lvl5pPr>
          </a:lstStyle>
          <a:p>
            <a:pPr lvl="0"/>
            <a:r>
              <a:rPr lang="en-US" dirty="0"/>
              <a:t>Subtitle 01</a:t>
            </a:r>
          </a:p>
        </p:txBody>
      </p:sp>
      <p:pic>
        <p:nvPicPr>
          <p:cNvPr id="35" name="Graphic 34">
            <a:extLst>
              <a:ext uri="{FF2B5EF4-FFF2-40B4-BE49-F238E27FC236}">
                <a16:creationId xmlns:a16="http://schemas.microsoft.com/office/drawing/2014/main" id="{38E2C03D-2794-4253-80FE-D73C1934140F}"/>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7832748" y="751542"/>
            <a:ext cx="2919600" cy="1155146"/>
          </a:xfrm>
          <a:prstGeom prst="rect">
            <a:avLst/>
          </a:prstGeom>
        </p:spPr>
      </p:pic>
      <p:sp>
        <p:nvSpPr>
          <p:cNvPr id="36" name="Text Placeholder 24">
            <a:extLst>
              <a:ext uri="{FF2B5EF4-FFF2-40B4-BE49-F238E27FC236}">
                <a16:creationId xmlns:a16="http://schemas.microsoft.com/office/drawing/2014/main" id="{4DE524DD-7345-475B-8C6C-4ECAE7BBEDFA}"/>
              </a:ext>
            </a:extLst>
          </p:cNvPr>
          <p:cNvSpPr>
            <a:spLocks noGrp="1"/>
          </p:cNvSpPr>
          <p:nvPr>
            <p:ph type="body" sz="quarter" idx="16" hasCustomPrompt="1"/>
          </p:nvPr>
        </p:nvSpPr>
        <p:spPr>
          <a:xfrm rot="21154157">
            <a:off x="7897221" y="1119345"/>
            <a:ext cx="2838450" cy="617124"/>
          </a:xfrm>
        </p:spPr>
        <p:txBody>
          <a:bodyPr>
            <a:noAutofit/>
          </a:bodyPr>
          <a:lstStyle>
            <a:lvl1pPr marL="0" indent="0" algn="ctr">
              <a:buNone/>
              <a:defRPr sz="3000" b="1">
                <a:solidFill>
                  <a:schemeClr val="tx2"/>
                </a:solidFill>
              </a:defRPr>
            </a:lvl1pPr>
            <a:lvl2pPr algn="ctr">
              <a:defRPr sz="3000" b="1">
                <a:solidFill>
                  <a:schemeClr val="bg1"/>
                </a:solidFill>
              </a:defRPr>
            </a:lvl2pPr>
            <a:lvl3pPr algn="ctr">
              <a:defRPr sz="3000" b="1">
                <a:solidFill>
                  <a:schemeClr val="bg1"/>
                </a:solidFill>
              </a:defRPr>
            </a:lvl3pPr>
            <a:lvl4pPr algn="ctr">
              <a:defRPr sz="3000" b="1">
                <a:solidFill>
                  <a:schemeClr val="bg1"/>
                </a:solidFill>
              </a:defRPr>
            </a:lvl4pPr>
            <a:lvl5pPr algn="ctr">
              <a:defRPr sz="3000" b="1">
                <a:solidFill>
                  <a:schemeClr val="bg1"/>
                </a:solidFill>
              </a:defRPr>
            </a:lvl5pPr>
          </a:lstStyle>
          <a:p>
            <a:pPr lvl="0"/>
            <a:r>
              <a:rPr lang="en-US" dirty="0"/>
              <a:t>Subtitle 02</a:t>
            </a:r>
          </a:p>
        </p:txBody>
      </p:sp>
      <p:pic>
        <p:nvPicPr>
          <p:cNvPr id="37" name="Graphic 36">
            <a:extLst>
              <a:ext uri="{FF2B5EF4-FFF2-40B4-BE49-F238E27FC236}">
                <a16:creationId xmlns:a16="http://schemas.microsoft.com/office/drawing/2014/main" id="{F42C2CDD-1627-4272-9E00-84431404670E}"/>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90161" y="2514423"/>
            <a:ext cx="445091" cy="432000"/>
          </a:xfrm>
          <a:prstGeom prst="rect">
            <a:avLst/>
          </a:prstGeom>
        </p:spPr>
      </p:pic>
      <p:pic>
        <p:nvPicPr>
          <p:cNvPr id="38" name="Graphic 37">
            <a:extLst>
              <a:ext uri="{FF2B5EF4-FFF2-40B4-BE49-F238E27FC236}">
                <a16:creationId xmlns:a16="http://schemas.microsoft.com/office/drawing/2014/main" id="{E5E1C32F-A41E-4430-8EFA-5335546388E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230756" y="1764102"/>
            <a:ext cx="445091" cy="432000"/>
          </a:xfrm>
          <a:prstGeom prst="rect">
            <a:avLst/>
          </a:prstGeom>
        </p:spPr>
      </p:pic>
    </p:spTree>
    <p:extLst>
      <p:ext uri="{BB962C8B-B14F-4D97-AF65-F5344CB8AC3E}">
        <p14:creationId xmlns:p14="http://schemas.microsoft.com/office/powerpoint/2010/main" val="1233007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6E48C54-2BB4-49BD-A261-146616CB3A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51576" y="61257"/>
            <a:ext cx="4966277" cy="2394000"/>
          </a:xfrm>
          <a:prstGeom prst="rect">
            <a:avLst/>
          </a:prstGeom>
        </p:spPr>
      </p:pic>
      <p:pic>
        <p:nvPicPr>
          <p:cNvPr id="14" name="Graphic 13">
            <a:extLst>
              <a:ext uri="{FF2B5EF4-FFF2-40B4-BE49-F238E27FC236}">
                <a16:creationId xmlns:a16="http://schemas.microsoft.com/office/drawing/2014/main" id="{147868C3-81E2-4A84-B19E-E56B99DDE99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06000" y="6162018"/>
            <a:ext cx="352800" cy="327600"/>
          </a:xfrm>
          <a:prstGeom prst="rect">
            <a:avLst/>
          </a:prstGeom>
        </p:spPr>
      </p:pic>
      <p:sp>
        <p:nvSpPr>
          <p:cNvPr id="7" name="Slide Number Placeholder 6">
            <a:extLst>
              <a:ext uri="{FF2B5EF4-FFF2-40B4-BE49-F238E27FC236}">
                <a16:creationId xmlns:a16="http://schemas.microsoft.com/office/drawing/2014/main" id="{94463C7F-0BBE-4574-9B8C-78B70956E2C5}"/>
              </a:ext>
            </a:extLst>
          </p:cNvPr>
          <p:cNvSpPr>
            <a:spLocks noGrp="1"/>
          </p:cNvSpPr>
          <p:nvPr>
            <p:ph type="sldNum" sz="quarter" idx="12"/>
          </p:nvPr>
        </p:nvSpPr>
        <p:spPr/>
        <p:txBody>
          <a:bodyPr/>
          <a:lstStyle/>
          <a:p>
            <a:fld id="{7C6CE3E5-0223-4853-9C86-64C7A4ED7BD8}" type="slidenum">
              <a:rPr lang="en-US" smtClean="0"/>
              <a:t>‹#›</a:t>
            </a:fld>
            <a:endParaRPr lang="en-US" dirty="0"/>
          </a:p>
        </p:txBody>
      </p:sp>
      <p:pic>
        <p:nvPicPr>
          <p:cNvPr id="9" name="Graphic 8">
            <a:extLst>
              <a:ext uri="{FF2B5EF4-FFF2-40B4-BE49-F238E27FC236}">
                <a16:creationId xmlns:a16="http://schemas.microsoft.com/office/drawing/2014/main" id="{8DEE29E6-8E44-40CC-BE66-4117F07014F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060171" y="503346"/>
            <a:ext cx="445091" cy="432000"/>
          </a:xfrm>
          <a:prstGeom prst="rect">
            <a:avLst/>
          </a:prstGeom>
        </p:spPr>
      </p:pic>
      <p:pic>
        <p:nvPicPr>
          <p:cNvPr id="10" name="Graphic 9">
            <a:extLst>
              <a:ext uri="{FF2B5EF4-FFF2-40B4-BE49-F238E27FC236}">
                <a16:creationId xmlns:a16="http://schemas.microsoft.com/office/drawing/2014/main" id="{4D76D187-7644-46ED-86D9-7BEB20B9CB1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03452" y="6153535"/>
            <a:ext cx="445091" cy="432000"/>
          </a:xfrm>
          <a:prstGeom prst="rect">
            <a:avLst/>
          </a:prstGeom>
        </p:spPr>
      </p:pic>
      <p:pic>
        <p:nvPicPr>
          <p:cNvPr id="11" name="Graphic 10">
            <a:extLst>
              <a:ext uri="{FF2B5EF4-FFF2-40B4-BE49-F238E27FC236}">
                <a16:creationId xmlns:a16="http://schemas.microsoft.com/office/drawing/2014/main" id="{29DBB067-92E7-4677-A519-74B52625B26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631277" y="5929747"/>
            <a:ext cx="445091" cy="432000"/>
          </a:xfrm>
          <a:prstGeom prst="rect">
            <a:avLst/>
          </a:prstGeom>
        </p:spPr>
      </p:pic>
      <p:pic>
        <p:nvPicPr>
          <p:cNvPr id="12" name="Graphic 11">
            <a:extLst>
              <a:ext uri="{FF2B5EF4-FFF2-40B4-BE49-F238E27FC236}">
                <a16:creationId xmlns:a16="http://schemas.microsoft.com/office/drawing/2014/main" id="{3E5FCF64-EBFF-42DA-A64E-C4FE4E5AF84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373880" y="5572441"/>
            <a:ext cx="1315382" cy="900000"/>
          </a:xfrm>
          <a:prstGeom prst="rect">
            <a:avLst/>
          </a:prstGeom>
        </p:spPr>
      </p:pic>
      <p:pic>
        <p:nvPicPr>
          <p:cNvPr id="3" name="Graphic 2">
            <a:extLst>
              <a:ext uri="{FF2B5EF4-FFF2-40B4-BE49-F238E27FC236}">
                <a16:creationId xmlns:a16="http://schemas.microsoft.com/office/drawing/2014/main" id="{CDE3E08D-783F-43E6-B668-89C1FC2F81D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914297" y="23142"/>
            <a:ext cx="4914000" cy="2196698"/>
          </a:xfrm>
          <a:prstGeom prst="rect">
            <a:avLst/>
          </a:prstGeom>
        </p:spPr>
      </p:pic>
      <p:sp>
        <p:nvSpPr>
          <p:cNvPr id="2" name="Title 1">
            <a:extLst>
              <a:ext uri="{FF2B5EF4-FFF2-40B4-BE49-F238E27FC236}">
                <a16:creationId xmlns:a16="http://schemas.microsoft.com/office/drawing/2014/main" id="{99042495-B43C-440B-849D-7E253BF03A1E}"/>
              </a:ext>
            </a:extLst>
          </p:cNvPr>
          <p:cNvSpPr>
            <a:spLocks noGrp="1"/>
          </p:cNvSpPr>
          <p:nvPr>
            <p:ph type="title" hasCustomPrompt="1"/>
          </p:nvPr>
        </p:nvSpPr>
        <p:spPr>
          <a:xfrm rot="690322">
            <a:off x="3992408" y="415838"/>
            <a:ext cx="4719232" cy="1325563"/>
          </a:xfrm>
        </p:spPr>
        <p:txBody>
          <a:bodyPr>
            <a:noAutofit/>
          </a:bodyPr>
          <a:lstStyle>
            <a:lvl1pPr algn="ctr">
              <a:defRPr sz="4800" b="1">
                <a:solidFill>
                  <a:schemeClr val="bg1"/>
                </a:solidFill>
              </a:defRPr>
            </a:lvl1pPr>
          </a:lstStyle>
          <a:p>
            <a:r>
              <a:rPr lang="en-US" dirty="0"/>
              <a:t>SLIDE TITLE</a:t>
            </a:r>
          </a:p>
        </p:txBody>
      </p:sp>
      <p:pic>
        <p:nvPicPr>
          <p:cNvPr id="34" name="Graphic 33">
            <a:extLst>
              <a:ext uri="{FF2B5EF4-FFF2-40B4-BE49-F238E27FC236}">
                <a16:creationId xmlns:a16="http://schemas.microsoft.com/office/drawing/2014/main" id="{EEF9453B-EAB5-4A4B-A2DC-2C348E8217E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rot="20858965">
            <a:off x="4652931" y="3002889"/>
            <a:ext cx="3415647" cy="3415647"/>
          </a:xfrm>
          <a:prstGeom prst="rect">
            <a:avLst/>
          </a:prstGeom>
        </p:spPr>
      </p:pic>
      <p:sp>
        <p:nvSpPr>
          <p:cNvPr id="35" name="Picture Placeholder 18">
            <a:extLst>
              <a:ext uri="{FF2B5EF4-FFF2-40B4-BE49-F238E27FC236}">
                <a16:creationId xmlns:a16="http://schemas.microsoft.com/office/drawing/2014/main" id="{A23D036F-A4CB-4633-BB29-736D66F265DF}"/>
              </a:ext>
            </a:extLst>
          </p:cNvPr>
          <p:cNvSpPr>
            <a:spLocks noGrp="1"/>
          </p:cNvSpPr>
          <p:nvPr>
            <p:ph type="pic" sz="quarter" idx="16" hasCustomPrompt="1"/>
          </p:nvPr>
        </p:nvSpPr>
        <p:spPr>
          <a:xfrm rot="21239112">
            <a:off x="4568041" y="2971201"/>
            <a:ext cx="3101135" cy="3101135"/>
          </a:xfrm>
          <a:ln w="1333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36" name="Graphic 35">
            <a:extLst>
              <a:ext uri="{FF2B5EF4-FFF2-40B4-BE49-F238E27FC236}">
                <a16:creationId xmlns:a16="http://schemas.microsoft.com/office/drawing/2014/main" id="{B963E77E-81B0-4112-9E69-2702F1B595C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57646" y="2271544"/>
            <a:ext cx="3415647" cy="3415647"/>
          </a:xfrm>
          <a:prstGeom prst="rect">
            <a:avLst/>
          </a:prstGeom>
        </p:spPr>
      </p:pic>
      <p:sp>
        <p:nvSpPr>
          <p:cNvPr id="37" name="Picture Placeholder 18">
            <a:extLst>
              <a:ext uri="{FF2B5EF4-FFF2-40B4-BE49-F238E27FC236}">
                <a16:creationId xmlns:a16="http://schemas.microsoft.com/office/drawing/2014/main" id="{91B85E9D-8013-47EA-899B-644506C8FA44}"/>
              </a:ext>
            </a:extLst>
          </p:cNvPr>
          <p:cNvSpPr>
            <a:spLocks noGrp="1"/>
          </p:cNvSpPr>
          <p:nvPr>
            <p:ph type="pic" sz="quarter" idx="17" hasCustomPrompt="1"/>
          </p:nvPr>
        </p:nvSpPr>
        <p:spPr>
          <a:xfrm rot="380147">
            <a:off x="704840" y="2191730"/>
            <a:ext cx="3101135" cy="3101135"/>
          </a:xfrm>
          <a:ln w="1333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40" name="Graphic 39">
            <a:extLst>
              <a:ext uri="{FF2B5EF4-FFF2-40B4-BE49-F238E27FC236}">
                <a16:creationId xmlns:a16="http://schemas.microsoft.com/office/drawing/2014/main" id="{82D76515-C894-48EB-968F-542CB0B2BD2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rot="20882225">
            <a:off x="8294442" y="2081814"/>
            <a:ext cx="3415647" cy="3415647"/>
          </a:xfrm>
          <a:prstGeom prst="rect">
            <a:avLst/>
          </a:prstGeom>
        </p:spPr>
      </p:pic>
      <p:sp>
        <p:nvSpPr>
          <p:cNvPr id="41" name="Picture Placeholder 18">
            <a:extLst>
              <a:ext uri="{FF2B5EF4-FFF2-40B4-BE49-F238E27FC236}">
                <a16:creationId xmlns:a16="http://schemas.microsoft.com/office/drawing/2014/main" id="{DBCA6335-F45C-4EE3-93EF-BE41903B0475}"/>
              </a:ext>
            </a:extLst>
          </p:cNvPr>
          <p:cNvSpPr>
            <a:spLocks noGrp="1"/>
          </p:cNvSpPr>
          <p:nvPr>
            <p:ph type="pic" sz="quarter" idx="18" hasCustomPrompt="1"/>
          </p:nvPr>
        </p:nvSpPr>
        <p:spPr>
          <a:xfrm rot="21262372">
            <a:off x="8209552" y="2002000"/>
            <a:ext cx="3101135" cy="3101135"/>
          </a:xfrm>
          <a:ln w="1333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21" name="Graphic 20">
            <a:extLst>
              <a:ext uri="{FF2B5EF4-FFF2-40B4-BE49-F238E27FC236}">
                <a16:creationId xmlns:a16="http://schemas.microsoft.com/office/drawing/2014/main" id="{1DDF4940-315C-4B96-9958-0CB53BD30E1A}"/>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589614" y="1155244"/>
            <a:ext cx="2532798" cy="792197"/>
          </a:xfrm>
          <a:prstGeom prst="rect">
            <a:avLst/>
          </a:prstGeom>
        </p:spPr>
      </p:pic>
      <p:pic>
        <p:nvPicPr>
          <p:cNvPr id="22" name="Graphic 21">
            <a:extLst>
              <a:ext uri="{FF2B5EF4-FFF2-40B4-BE49-F238E27FC236}">
                <a16:creationId xmlns:a16="http://schemas.microsoft.com/office/drawing/2014/main" id="{8EBC3272-D75C-49EA-822E-BBE921FF97D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516941" y="981742"/>
            <a:ext cx="2554960" cy="914877"/>
          </a:xfrm>
          <a:prstGeom prst="rect">
            <a:avLst/>
          </a:prstGeom>
        </p:spPr>
      </p:pic>
      <p:sp>
        <p:nvSpPr>
          <p:cNvPr id="23" name="Text Placeholder 24">
            <a:extLst>
              <a:ext uri="{FF2B5EF4-FFF2-40B4-BE49-F238E27FC236}">
                <a16:creationId xmlns:a16="http://schemas.microsoft.com/office/drawing/2014/main" id="{29D87CB6-8FE7-467D-A726-420A27BD1B94}"/>
              </a:ext>
            </a:extLst>
          </p:cNvPr>
          <p:cNvSpPr>
            <a:spLocks noGrp="1"/>
          </p:cNvSpPr>
          <p:nvPr>
            <p:ph type="body" sz="quarter" idx="15" hasCustomPrompt="1"/>
          </p:nvPr>
        </p:nvSpPr>
        <p:spPr>
          <a:xfrm rot="413385">
            <a:off x="546309" y="1218982"/>
            <a:ext cx="2496257" cy="542726"/>
          </a:xfrm>
        </p:spPr>
        <p:txBody>
          <a:bodyPr>
            <a:noAutofit/>
          </a:bodyPr>
          <a:lstStyle>
            <a:lvl1pPr marL="0" indent="0" algn="ctr">
              <a:buNone/>
              <a:defRPr sz="3000" b="1">
                <a:solidFill>
                  <a:schemeClr val="tx2"/>
                </a:solidFill>
              </a:defRPr>
            </a:lvl1pPr>
            <a:lvl2pPr algn="ctr">
              <a:defRPr sz="3000" b="1">
                <a:solidFill>
                  <a:schemeClr val="bg1"/>
                </a:solidFill>
              </a:defRPr>
            </a:lvl2pPr>
            <a:lvl3pPr algn="ctr">
              <a:defRPr sz="3000" b="1">
                <a:solidFill>
                  <a:schemeClr val="bg1"/>
                </a:solidFill>
              </a:defRPr>
            </a:lvl3pPr>
            <a:lvl4pPr algn="ctr">
              <a:defRPr sz="3000" b="1">
                <a:solidFill>
                  <a:schemeClr val="bg1"/>
                </a:solidFill>
              </a:defRPr>
            </a:lvl4pPr>
            <a:lvl5pPr algn="ctr">
              <a:defRPr sz="3000" b="1">
                <a:solidFill>
                  <a:schemeClr val="bg1"/>
                </a:solidFill>
              </a:defRPr>
            </a:lvl5pPr>
          </a:lstStyle>
          <a:p>
            <a:pPr lvl="0"/>
            <a:r>
              <a:rPr lang="en-US" dirty="0"/>
              <a:t>Subtitle 01</a:t>
            </a:r>
          </a:p>
        </p:txBody>
      </p:sp>
      <p:pic>
        <p:nvPicPr>
          <p:cNvPr id="25" name="Graphic 24">
            <a:extLst>
              <a:ext uri="{FF2B5EF4-FFF2-40B4-BE49-F238E27FC236}">
                <a16:creationId xmlns:a16="http://schemas.microsoft.com/office/drawing/2014/main" id="{09B6DD1C-1EBB-4683-BF4F-43091F75011D}"/>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rot="20860951">
            <a:off x="4700591" y="2023989"/>
            <a:ext cx="2532798" cy="792197"/>
          </a:xfrm>
          <a:prstGeom prst="rect">
            <a:avLst/>
          </a:prstGeom>
        </p:spPr>
      </p:pic>
      <p:pic>
        <p:nvPicPr>
          <p:cNvPr id="26" name="Graphic 25">
            <a:extLst>
              <a:ext uri="{FF2B5EF4-FFF2-40B4-BE49-F238E27FC236}">
                <a16:creationId xmlns:a16="http://schemas.microsoft.com/office/drawing/2014/main" id="{90F04BB6-9395-4CF0-9898-7EF44C9A5F65}"/>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rot="20860951">
            <a:off x="4627918" y="1850487"/>
            <a:ext cx="2554960" cy="914877"/>
          </a:xfrm>
          <a:prstGeom prst="rect">
            <a:avLst/>
          </a:prstGeom>
        </p:spPr>
      </p:pic>
      <p:sp>
        <p:nvSpPr>
          <p:cNvPr id="30" name="Text Placeholder 24">
            <a:extLst>
              <a:ext uri="{FF2B5EF4-FFF2-40B4-BE49-F238E27FC236}">
                <a16:creationId xmlns:a16="http://schemas.microsoft.com/office/drawing/2014/main" id="{BA1E34EF-540F-48AF-86CA-ABB3823D7DF9}"/>
              </a:ext>
            </a:extLst>
          </p:cNvPr>
          <p:cNvSpPr>
            <a:spLocks noGrp="1"/>
          </p:cNvSpPr>
          <p:nvPr>
            <p:ph type="body" sz="quarter" idx="19" hasCustomPrompt="1"/>
          </p:nvPr>
        </p:nvSpPr>
        <p:spPr>
          <a:xfrm rot="21274336">
            <a:off x="4657286" y="2087727"/>
            <a:ext cx="2496257" cy="542726"/>
          </a:xfrm>
        </p:spPr>
        <p:txBody>
          <a:bodyPr>
            <a:noAutofit/>
          </a:bodyPr>
          <a:lstStyle>
            <a:lvl1pPr marL="0" indent="0" algn="ctr">
              <a:buNone/>
              <a:defRPr sz="3000" b="1">
                <a:solidFill>
                  <a:schemeClr val="tx2"/>
                </a:solidFill>
              </a:defRPr>
            </a:lvl1pPr>
            <a:lvl2pPr algn="ctr">
              <a:defRPr sz="3000" b="1">
                <a:solidFill>
                  <a:schemeClr val="bg1"/>
                </a:solidFill>
              </a:defRPr>
            </a:lvl2pPr>
            <a:lvl3pPr algn="ctr">
              <a:defRPr sz="3000" b="1">
                <a:solidFill>
                  <a:schemeClr val="bg1"/>
                </a:solidFill>
              </a:defRPr>
            </a:lvl3pPr>
            <a:lvl4pPr algn="ctr">
              <a:defRPr sz="3000" b="1">
                <a:solidFill>
                  <a:schemeClr val="bg1"/>
                </a:solidFill>
              </a:defRPr>
            </a:lvl4pPr>
            <a:lvl5pPr algn="ctr">
              <a:defRPr sz="3000" b="1">
                <a:solidFill>
                  <a:schemeClr val="bg1"/>
                </a:solidFill>
              </a:defRPr>
            </a:lvl5pPr>
          </a:lstStyle>
          <a:p>
            <a:pPr lvl="0"/>
            <a:r>
              <a:rPr lang="en-US" dirty="0"/>
              <a:t>Subtitle 0</a:t>
            </a:r>
            <a:r>
              <a:rPr lang="ru-RU" dirty="0"/>
              <a:t>2</a:t>
            </a:r>
            <a:endParaRPr lang="en-US" dirty="0"/>
          </a:p>
        </p:txBody>
      </p:sp>
      <p:pic>
        <p:nvPicPr>
          <p:cNvPr id="31" name="Graphic 30">
            <a:extLst>
              <a:ext uri="{FF2B5EF4-FFF2-40B4-BE49-F238E27FC236}">
                <a16:creationId xmlns:a16="http://schemas.microsoft.com/office/drawing/2014/main" id="{528E482C-1851-45A1-AD42-9D86D443E868}"/>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rot="20810727">
            <a:off x="9250019" y="905587"/>
            <a:ext cx="2532798" cy="792197"/>
          </a:xfrm>
          <a:prstGeom prst="rect">
            <a:avLst/>
          </a:prstGeom>
        </p:spPr>
      </p:pic>
      <p:pic>
        <p:nvPicPr>
          <p:cNvPr id="32" name="Graphic 31">
            <a:extLst>
              <a:ext uri="{FF2B5EF4-FFF2-40B4-BE49-F238E27FC236}">
                <a16:creationId xmlns:a16="http://schemas.microsoft.com/office/drawing/2014/main" id="{DD6C8914-6D14-4274-BBAA-AEFD2FDAA6F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rot="20810727">
            <a:off x="9177346" y="732085"/>
            <a:ext cx="2554960" cy="914877"/>
          </a:xfrm>
          <a:prstGeom prst="rect">
            <a:avLst/>
          </a:prstGeom>
        </p:spPr>
      </p:pic>
      <p:sp>
        <p:nvSpPr>
          <p:cNvPr id="33" name="Text Placeholder 24">
            <a:extLst>
              <a:ext uri="{FF2B5EF4-FFF2-40B4-BE49-F238E27FC236}">
                <a16:creationId xmlns:a16="http://schemas.microsoft.com/office/drawing/2014/main" id="{B08CDA60-3729-42F7-8AFC-BBF85D674E66}"/>
              </a:ext>
            </a:extLst>
          </p:cNvPr>
          <p:cNvSpPr>
            <a:spLocks noGrp="1"/>
          </p:cNvSpPr>
          <p:nvPr>
            <p:ph type="body" sz="quarter" idx="20" hasCustomPrompt="1"/>
          </p:nvPr>
        </p:nvSpPr>
        <p:spPr>
          <a:xfrm rot="21224112">
            <a:off x="9206714" y="969325"/>
            <a:ext cx="2496257" cy="542726"/>
          </a:xfrm>
        </p:spPr>
        <p:txBody>
          <a:bodyPr>
            <a:noAutofit/>
          </a:bodyPr>
          <a:lstStyle>
            <a:lvl1pPr marL="0" indent="0" algn="ctr">
              <a:buNone/>
              <a:defRPr sz="3000" b="1">
                <a:solidFill>
                  <a:schemeClr val="tx2"/>
                </a:solidFill>
              </a:defRPr>
            </a:lvl1pPr>
            <a:lvl2pPr algn="ctr">
              <a:defRPr sz="3000" b="1">
                <a:solidFill>
                  <a:schemeClr val="bg1"/>
                </a:solidFill>
              </a:defRPr>
            </a:lvl2pPr>
            <a:lvl3pPr algn="ctr">
              <a:defRPr sz="3000" b="1">
                <a:solidFill>
                  <a:schemeClr val="bg1"/>
                </a:solidFill>
              </a:defRPr>
            </a:lvl3pPr>
            <a:lvl4pPr algn="ctr">
              <a:defRPr sz="3000" b="1">
                <a:solidFill>
                  <a:schemeClr val="bg1"/>
                </a:solidFill>
              </a:defRPr>
            </a:lvl4pPr>
            <a:lvl5pPr algn="ctr">
              <a:defRPr sz="3000" b="1">
                <a:solidFill>
                  <a:schemeClr val="bg1"/>
                </a:solidFill>
              </a:defRPr>
            </a:lvl5pPr>
          </a:lstStyle>
          <a:p>
            <a:pPr lvl="0"/>
            <a:r>
              <a:rPr lang="en-US" dirty="0"/>
              <a:t>Subtitle </a:t>
            </a:r>
            <a:r>
              <a:rPr lang="ru-RU" dirty="0"/>
              <a:t>03</a:t>
            </a:r>
            <a:endParaRPr lang="en-US" dirty="0"/>
          </a:p>
        </p:txBody>
      </p:sp>
    </p:spTree>
    <p:extLst>
      <p:ext uri="{BB962C8B-B14F-4D97-AF65-F5344CB8AC3E}">
        <p14:creationId xmlns:p14="http://schemas.microsoft.com/office/powerpoint/2010/main" val="320061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B648EEBC-E2B3-460F-9ACB-93A00A5642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572584">
            <a:off x="4883710" y="2453441"/>
            <a:ext cx="3538150" cy="3538150"/>
          </a:xfrm>
          <a:prstGeom prst="rect">
            <a:avLst/>
          </a:prstGeom>
        </p:spPr>
      </p:pic>
      <p:sp>
        <p:nvSpPr>
          <p:cNvPr id="32" name="Picture Placeholder 18">
            <a:extLst>
              <a:ext uri="{FF2B5EF4-FFF2-40B4-BE49-F238E27FC236}">
                <a16:creationId xmlns:a16="http://schemas.microsoft.com/office/drawing/2014/main" id="{7E2B4FE0-FFAD-4B79-83E0-C510BE9F6507}"/>
              </a:ext>
            </a:extLst>
          </p:cNvPr>
          <p:cNvSpPr>
            <a:spLocks noGrp="1"/>
          </p:cNvSpPr>
          <p:nvPr>
            <p:ph type="pic" sz="quarter" idx="15" hasCustomPrompt="1"/>
          </p:nvPr>
        </p:nvSpPr>
        <p:spPr>
          <a:xfrm rot="20952731">
            <a:off x="4805521" y="2438242"/>
            <a:ext cx="3212357" cy="3212357"/>
          </a:xfrm>
          <a:ln w="155575"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8" name="Graphic 7">
            <a:extLst>
              <a:ext uri="{FF2B5EF4-FFF2-40B4-BE49-F238E27FC236}">
                <a16:creationId xmlns:a16="http://schemas.microsoft.com/office/drawing/2014/main" id="{6B288B7D-1952-41DC-A224-99096062A0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0182" y="1167430"/>
            <a:ext cx="2609704" cy="2609704"/>
          </a:xfrm>
          <a:prstGeom prst="rect">
            <a:avLst/>
          </a:prstGeom>
        </p:spPr>
      </p:pic>
      <p:sp>
        <p:nvSpPr>
          <p:cNvPr id="13" name="Picture Placeholder 18">
            <a:extLst>
              <a:ext uri="{FF2B5EF4-FFF2-40B4-BE49-F238E27FC236}">
                <a16:creationId xmlns:a16="http://schemas.microsoft.com/office/drawing/2014/main" id="{A3D6A39E-7E3F-497D-9C39-2A588E6B8873}"/>
              </a:ext>
            </a:extLst>
          </p:cNvPr>
          <p:cNvSpPr>
            <a:spLocks noGrp="1"/>
          </p:cNvSpPr>
          <p:nvPr>
            <p:ph type="pic" sz="quarter" idx="13" hasCustomPrompt="1"/>
          </p:nvPr>
        </p:nvSpPr>
        <p:spPr>
          <a:xfrm rot="380147">
            <a:off x="926407" y="1080544"/>
            <a:ext cx="2369403" cy="2369403"/>
          </a:xfrm>
          <a:ln w="155575"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14" name="Graphic 13">
            <a:extLst>
              <a:ext uri="{FF2B5EF4-FFF2-40B4-BE49-F238E27FC236}">
                <a16:creationId xmlns:a16="http://schemas.microsoft.com/office/drawing/2014/main" id="{147868C3-81E2-4A84-B19E-E56B99DDE99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06000" y="6162018"/>
            <a:ext cx="352800" cy="327600"/>
          </a:xfrm>
          <a:prstGeom prst="rect">
            <a:avLst/>
          </a:prstGeom>
        </p:spPr>
      </p:pic>
      <p:pic>
        <p:nvPicPr>
          <p:cNvPr id="19" name="Graphic 18">
            <a:extLst>
              <a:ext uri="{FF2B5EF4-FFF2-40B4-BE49-F238E27FC236}">
                <a16:creationId xmlns:a16="http://schemas.microsoft.com/office/drawing/2014/main" id="{01FE2C92-F4DE-451C-BEE6-AFB977658B3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972911" y="17382"/>
            <a:ext cx="5022903" cy="2118958"/>
          </a:xfrm>
          <a:prstGeom prst="rect">
            <a:avLst/>
          </a:prstGeom>
        </p:spPr>
      </p:pic>
      <p:sp>
        <p:nvSpPr>
          <p:cNvPr id="7" name="Slide Number Placeholder 6">
            <a:extLst>
              <a:ext uri="{FF2B5EF4-FFF2-40B4-BE49-F238E27FC236}">
                <a16:creationId xmlns:a16="http://schemas.microsoft.com/office/drawing/2014/main" id="{94463C7F-0BBE-4574-9B8C-78B70956E2C5}"/>
              </a:ext>
            </a:extLst>
          </p:cNvPr>
          <p:cNvSpPr>
            <a:spLocks noGrp="1"/>
          </p:cNvSpPr>
          <p:nvPr>
            <p:ph type="sldNum" sz="quarter" idx="12"/>
          </p:nvPr>
        </p:nvSpPr>
        <p:spPr/>
        <p:txBody>
          <a:bodyPr/>
          <a:lstStyle/>
          <a:p>
            <a:fld id="{7C6CE3E5-0223-4853-9C86-64C7A4ED7BD8}" type="slidenum">
              <a:rPr lang="en-US" smtClean="0"/>
              <a:t>‹#›</a:t>
            </a:fld>
            <a:endParaRPr lang="en-US" dirty="0"/>
          </a:p>
        </p:txBody>
      </p:sp>
      <p:pic>
        <p:nvPicPr>
          <p:cNvPr id="9" name="Graphic 8">
            <a:extLst>
              <a:ext uri="{FF2B5EF4-FFF2-40B4-BE49-F238E27FC236}">
                <a16:creationId xmlns:a16="http://schemas.microsoft.com/office/drawing/2014/main" id="{8DEE29E6-8E44-40CC-BE66-4117F07014F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727163" y="2858595"/>
            <a:ext cx="445091" cy="432000"/>
          </a:xfrm>
          <a:prstGeom prst="rect">
            <a:avLst/>
          </a:prstGeom>
        </p:spPr>
      </p:pic>
      <p:pic>
        <p:nvPicPr>
          <p:cNvPr id="10" name="Graphic 9">
            <a:extLst>
              <a:ext uri="{FF2B5EF4-FFF2-40B4-BE49-F238E27FC236}">
                <a16:creationId xmlns:a16="http://schemas.microsoft.com/office/drawing/2014/main" id="{4D76D187-7644-46ED-86D9-7BEB20B9CB1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32428" y="5946018"/>
            <a:ext cx="445091" cy="432000"/>
          </a:xfrm>
          <a:prstGeom prst="rect">
            <a:avLst/>
          </a:prstGeom>
        </p:spPr>
      </p:pic>
      <p:pic>
        <p:nvPicPr>
          <p:cNvPr id="11" name="Graphic 10">
            <a:extLst>
              <a:ext uri="{FF2B5EF4-FFF2-40B4-BE49-F238E27FC236}">
                <a16:creationId xmlns:a16="http://schemas.microsoft.com/office/drawing/2014/main" id="{29DBB067-92E7-4677-A519-74B52625B26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230756" y="1764102"/>
            <a:ext cx="445091" cy="432000"/>
          </a:xfrm>
          <a:prstGeom prst="rect">
            <a:avLst/>
          </a:prstGeom>
        </p:spPr>
      </p:pic>
      <p:pic>
        <p:nvPicPr>
          <p:cNvPr id="18" name="Graphic 17">
            <a:extLst>
              <a:ext uri="{FF2B5EF4-FFF2-40B4-BE49-F238E27FC236}">
                <a16:creationId xmlns:a16="http://schemas.microsoft.com/office/drawing/2014/main" id="{38FE331A-AA11-4065-82E0-4D8502446B9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822337" y="-1165"/>
            <a:ext cx="4979463" cy="2028162"/>
          </a:xfrm>
          <a:prstGeom prst="rect">
            <a:avLst/>
          </a:prstGeom>
        </p:spPr>
      </p:pic>
      <p:sp>
        <p:nvSpPr>
          <p:cNvPr id="2" name="Title 1">
            <a:extLst>
              <a:ext uri="{FF2B5EF4-FFF2-40B4-BE49-F238E27FC236}">
                <a16:creationId xmlns:a16="http://schemas.microsoft.com/office/drawing/2014/main" id="{99042495-B43C-440B-849D-7E253BF03A1E}"/>
              </a:ext>
            </a:extLst>
          </p:cNvPr>
          <p:cNvSpPr>
            <a:spLocks noGrp="1"/>
          </p:cNvSpPr>
          <p:nvPr>
            <p:ph type="title" hasCustomPrompt="1"/>
          </p:nvPr>
        </p:nvSpPr>
        <p:spPr>
          <a:xfrm rot="20934804">
            <a:off x="3901392" y="281394"/>
            <a:ext cx="4851589" cy="1325563"/>
          </a:xfrm>
        </p:spPr>
        <p:txBody>
          <a:bodyPr>
            <a:noAutofit/>
          </a:bodyPr>
          <a:lstStyle>
            <a:lvl1pPr algn="ctr">
              <a:defRPr sz="4800" b="1">
                <a:solidFill>
                  <a:schemeClr val="bg1"/>
                </a:solidFill>
              </a:defRPr>
            </a:lvl1pPr>
          </a:lstStyle>
          <a:p>
            <a:r>
              <a:rPr lang="en-US" dirty="0"/>
              <a:t>SLIDE TITLE</a:t>
            </a:r>
          </a:p>
        </p:txBody>
      </p:sp>
      <p:pic>
        <p:nvPicPr>
          <p:cNvPr id="27" name="Graphic 26">
            <a:extLst>
              <a:ext uri="{FF2B5EF4-FFF2-40B4-BE49-F238E27FC236}">
                <a16:creationId xmlns:a16="http://schemas.microsoft.com/office/drawing/2014/main" id="{16FD84D5-1F0B-4C69-B866-12C2038C896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406000" y="4376226"/>
            <a:ext cx="445091" cy="432000"/>
          </a:xfrm>
          <a:prstGeom prst="rect">
            <a:avLst/>
          </a:prstGeom>
        </p:spPr>
      </p:pic>
      <p:pic>
        <p:nvPicPr>
          <p:cNvPr id="28" name="Graphic 27">
            <a:extLst>
              <a:ext uri="{FF2B5EF4-FFF2-40B4-BE49-F238E27FC236}">
                <a16:creationId xmlns:a16="http://schemas.microsoft.com/office/drawing/2014/main" id="{CC847A2F-5669-4A62-9E97-8056D8FC31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816950" y="854224"/>
            <a:ext cx="445091" cy="432000"/>
          </a:xfrm>
          <a:prstGeom prst="rect">
            <a:avLst/>
          </a:prstGeom>
        </p:spPr>
      </p:pic>
      <p:pic>
        <p:nvPicPr>
          <p:cNvPr id="29" name="Graphic 28">
            <a:extLst>
              <a:ext uri="{FF2B5EF4-FFF2-40B4-BE49-F238E27FC236}">
                <a16:creationId xmlns:a16="http://schemas.microsoft.com/office/drawing/2014/main" id="{4B43BB89-2AA0-4902-B85D-FD5AADA3486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136662" y="735430"/>
            <a:ext cx="445091" cy="432000"/>
          </a:xfrm>
          <a:prstGeom prst="rect">
            <a:avLst/>
          </a:prstGeom>
        </p:spPr>
      </p:pic>
      <p:pic>
        <p:nvPicPr>
          <p:cNvPr id="24" name="Graphic 23">
            <a:extLst>
              <a:ext uri="{FF2B5EF4-FFF2-40B4-BE49-F238E27FC236}">
                <a16:creationId xmlns:a16="http://schemas.microsoft.com/office/drawing/2014/main" id="{D292829B-392D-4967-84B0-4139A53DE2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92451" y="4083599"/>
            <a:ext cx="2609704" cy="2609704"/>
          </a:xfrm>
          <a:prstGeom prst="rect">
            <a:avLst/>
          </a:prstGeom>
        </p:spPr>
      </p:pic>
      <p:sp>
        <p:nvSpPr>
          <p:cNvPr id="30" name="Picture Placeholder 18">
            <a:extLst>
              <a:ext uri="{FF2B5EF4-FFF2-40B4-BE49-F238E27FC236}">
                <a16:creationId xmlns:a16="http://schemas.microsoft.com/office/drawing/2014/main" id="{8C0C41CB-E3C0-4350-A330-4A707B23D46E}"/>
              </a:ext>
            </a:extLst>
          </p:cNvPr>
          <p:cNvSpPr>
            <a:spLocks noGrp="1"/>
          </p:cNvSpPr>
          <p:nvPr>
            <p:ph type="pic" sz="quarter" idx="14" hasCustomPrompt="1"/>
          </p:nvPr>
        </p:nvSpPr>
        <p:spPr>
          <a:xfrm rot="380147">
            <a:off x="1358676" y="3996713"/>
            <a:ext cx="2369403" cy="2369403"/>
          </a:xfrm>
          <a:ln w="155575"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33" name="Graphic 32">
            <a:extLst>
              <a:ext uri="{FF2B5EF4-FFF2-40B4-BE49-F238E27FC236}">
                <a16:creationId xmlns:a16="http://schemas.microsoft.com/office/drawing/2014/main" id="{F2A5D59B-B0CD-4CDB-991A-8BD8A7573C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385422">
            <a:off x="8854980" y="2114947"/>
            <a:ext cx="2609704" cy="2609704"/>
          </a:xfrm>
          <a:prstGeom prst="rect">
            <a:avLst/>
          </a:prstGeom>
        </p:spPr>
      </p:pic>
      <p:sp>
        <p:nvSpPr>
          <p:cNvPr id="34" name="Picture Placeholder 18">
            <a:extLst>
              <a:ext uri="{FF2B5EF4-FFF2-40B4-BE49-F238E27FC236}">
                <a16:creationId xmlns:a16="http://schemas.microsoft.com/office/drawing/2014/main" id="{239C034F-7BBB-474F-99A5-5E5E1D8DFF92}"/>
              </a:ext>
            </a:extLst>
          </p:cNvPr>
          <p:cNvSpPr>
            <a:spLocks noGrp="1"/>
          </p:cNvSpPr>
          <p:nvPr>
            <p:ph type="pic" sz="quarter" idx="16" hasCustomPrompt="1"/>
          </p:nvPr>
        </p:nvSpPr>
        <p:spPr>
          <a:xfrm rot="20765569">
            <a:off x="8821205" y="2028061"/>
            <a:ext cx="2369403" cy="2369403"/>
          </a:xfrm>
          <a:ln w="155575"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35" name="Graphic 34">
            <a:extLst>
              <a:ext uri="{FF2B5EF4-FFF2-40B4-BE49-F238E27FC236}">
                <a16:creationId xmlns:a16="http://schemas.microsoft.com/office/drawing/2014/main" id="{1AA2C9C9-ADDF-463C-A756-8AC76B30797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rot="20080827">
            <a:off x="3986289" y="5177048"/>
            <a:ext cx="900000" cy="1414283"/>
          </a:xfrm>
          <a:prstGeom prst="rect">
            <a:avLst/>
          </a:prstGeom>
        </p:spPr>
      </p:pic>
      <p:grpSp>
        <p:nvGrpSpPr>
          <p:cNvPr id="22" name="Group 21">
            <a:extLst>
              <a:ext uri="{FF2B5EF4-FFF2-40B4-BE49-F238E27FC236}">
                <a16:creationId xmlns:a16="http://schemas.microsoft.com/office/drawing/2014/main" id="{A783F73A-FAD9-485B-AEF2-257165EDCA1D}"/>
              </a:ext>
            </a:extLst>
          </p:cNvPr>
          <p:cNvGrpSpPr/>
          <p:nvPr userDrawn="1"/>
        </p:nvGrpSpPr>
        <p:grpSpPr>
          <a:xfrm rot="5118701">
            <a:off x="9533617" y="4909868"/>
            <a:ext cx="1247761" cy="1524602"/>
            <a:chOff x="1186047" y="1003914"/>
            <a:chExt cx="1491263" cy="1822130"/>
          </a:xfrm>
        </p:grpSpPr>
        <p:pic>
          <p:nvPicPr>
            <p:cNvPr id="23" name="Graphic 22">
              <a:extLst>
                <a:ext uri="{FF2B5EF4-FFF2-40B4-BE49-F238E27FC236}">
                  <a16:creationId xmlns:a16="http://schemas.microsoft.com/office/drawing/2014/main" id="{D03443B8-72F6-4DB4-B411-4F48797F730D}"/>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411229" y="1003914"/>
              <a:ext cx="259200" cy="583200"/>
            </a:xfrm>
            <a:prstGeom prst="rect">
              <a:avLst/>
            </a:prstGeom>
          </p:spPr>
        </p:pic>
        <p:pic>
          <p:nvPicPr>
            <p:cNvPr id="25" name="Graphic 24">
              <a:extLst>
                <a:ext uri="{FF2B5EF4-FFF2-40B4-BE49-F238E27FC236}">
                  <a16:creationId xmlns:a16="http://schemas.microsoft.com/office/drawing/2014/main" id="{579A39C7-9531-47B9-9E04-34417B9C16F6}"/>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1670429" y="1071784"/>
              <a:ext cx="290763" cy="543600"/>
            </a:xfrm>
            <a:prstGeom prst="rect">
              <a:avLst/>
            </a:prstGeom>
          </p:spPr>
        </p:pic>
        <p:pic>
          <p:nvPicPr>
            <p:cNvPr id="26" name="Graphic 25">
              <a:extLst>
                <a:ext uri="{FF2B5EF4-FFF2-40B4-BE49-F238E27FC236}">
                  <a16:creationId xmlns:a16="http://schemas.microsoft.com/office/drawing/2014/main" id="{39C38E06-9300-4CAB-AEDE-51B9D776CC29}"/>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186047" y="1168984"/>
              <a:ext cx="484663" cy="446400"/>
            </a:xfrm>
            <a:prstGeom prst="rect">
              <a:avLst/>
            </a:prstGeom>
          </p:spPr>
        </p:pic>
        <p:pic>
          <p:nvPicPr>
            <p:cNvPr id="36" name="Graphic 35">
              <a:extLst>
                <a:ext uri="{FF2B5EF4-FFF2-40B4-BE49-F238E27FC236}">
                  <a16:creationId xmlns:a16="http://schemas.microsoft.com/office/drawing/2014/main" id="{E5CADABB-3A87-4000-8B9E-B8ABE9B8197D}"/>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1581204" y="1422044"/>
              <a:ext cx="1096106" cy="1404000"/>
            </a:xfrm>
            <a:prstGeom prst="rect">
              <a:avLst/>
            </a:prstGeom>
          </p:spPr>
        </p:pic>
        <p:pic>
          <p:nvPicPr>
            <p:cNvPr id="37" name="Graphic 36">
              <a:extLst>
                <a:ext uri="{FF2B5EF4-FFF2-40B4-BE49-F238E27FC236}">
                  <a16:creationId xmlns:a16="http://schemas.microsoft.com/office/drawing/2014/main" id="{1F6FE616-E36F-4414-907F-3C950E69BE59}"/>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1637577" y="1505779"/>
              <a:ext cx="867600" cy="1224847"/>
            </a:xfrm>
            <a:prstGeom prst="rect">
              <a:avLst/>
            </a:prstGeom>
          </p:spPr>
        </p:pic>
      </p:grpSp>
    </p:spTree>
    <p:extLst>
      <p:ext uri="{BB962C8B-B14F-4D97-AF65-F5344CB8AC3E}">
        <p14:creationId xmlns:p14="http://schemas.microsoft.com/office/powerpoint/2010/main" val="357689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_2">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6E48C54-2BB4-49BD-A261-146616CB3A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98468" y="72980"/>
            <a:ext cx="5116214" cy="2394000"/>
          </a:xfrm>
          <a:prstGeom prst="rect">
            <a:avLst/>
          </a:prstGeom>
        </p:spPr>
      </p:pic>
      <p:pic>
        <p:nvPicPr>
          <p:cNvPr id="3" name="Graphic 2">
            <a:extLst>
              <a:ext uri="{FF2B5EF4-FFF2-40B4-BE49-F238E27FC236}">
                <a16:creationId xmlns:a16="http://schemas.microsoft.com/office/drawing/2014/main" id="{CDE3E08D-783F-43E6-B668-89C1FC2F81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14296" y="23142"/>
            <a:ext cx="5062359" cy="2196698"/>
          </a:xfrm>
          <a:prstGeom prst="rect">
            <a:avLst/>
          </a:prstGeom>
        </p:spPr>
      </p:pic>
      <p:sp>
        <p:nvSpPr>
          <p:cNvPr id="5" name="Rectangle 4">
            <a:extLst>
              <a:ext uri="{FF2B5EF4-FFF2-40B4-BE49-F238E27FC236}">
                <a16:creationId xmlns:a16="http://schemas.microsoft.com/office/drawing/2014/main" id="{63223807-CC74-4D48-A03D-E448375EDFC5}"/>
              </a:ext>
            </a:extLst>
          </p:cNvPr>
          <p:cNvSpPr/>
          <p:nvPr userDrawn="1"/>
        </p:nvSpPr>
        <p:spPr>
          <a:xfrm rot="21362878">
            <a:off x="4764732" y="2016837"/>
            <a:ext cx="2997679" cy="455491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a:extLst>
              <a:ext uri="{FF2B5EF4-FFF2-40B4-BE49-F238E27FC236}">
                <a16:creationId xmlns:a16="http://schemas.microsoft.com/office/drawing/2014/main" id="{EEF9453B-EAB5-4A4B-A2DC-2C348E8217E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20858965">
            <a:off x="1394169" y="3879413"/>
            <a:ext cx="2721110" cy="2721110"/>
          </a:xfrm>
          <a:prstGeom prst="rect">
            <a:avLst/>
          </a:prstGeom>
        </p:spPr>
      </p:pic>
      <p:sp>
        <p:nvSpPr>
          <p:cNvPr id="35" name="Picture Placeholder 18">
            <a:extLst>
              <a:ext uri="{FF2B5EF4-FFF2-40B4-BE49-F238E27FC236}">
                <a16:creationId xmlns:a16="http://schemas.microsoft.com/office/drawing/2014/main" id="{A23D036F-A4CB-4633-BB29-736D66F265DF}"/>
              </a:ext>
            </a:extLst>
          </p:cNvPr>
          <p:cNvSpPr>
            <a:spLocks noGrp="1"/>
          </p:cNvSpPr>
          <p:nvPr>
            <p:ph type="pic" sz="quarter" idx="16" hasCustomPrompt="1"/>
          </p:nvPr>
        </p:nvSpPr>
        <p:spPr>
          <a:xfrm rot="21239112">
            <a:off x="1344218" y="3772047"/>
            <a:ext cx="2470551" cy="2470551"/>
          </a:xfrm>
          <a:ln w="1333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14" name="Graphic 13">
            <a:extLst>
              <a:ext uri="{FF2B5EF4-FFF2-40B4-BE49-F238E27FC236}">
                <a16:creationId xmlns:a16="http://schemas.microsoft.com/office/drawing/2014/main" id="{147868C3-81E2-4A84-B19E-E56B99DDE99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406000" y="6162018"/>
            <a:ext cx="352800" cy="327600"/>
          </a:xfrm>
          <a:prstGeom prst="rect">
            <a:avLst/>
          </a:prstGeom>
        </p:spPr>
      </p:pic>
      <p:sp>
        <p:nvSpPr>
          <p:cNvPr id="7" name="Slide Number Placeholder 6">
            <a:extLst>
              <a:ext uri="{FF2B5EF4-FFF2-40B4-BE49-F238E27FC236}">
                <a16:creationId xmlns:a16="http://schemas.microsoft.com/office/drawing/2014/main" id="{94463C7F-0BBE-4574-9B8C-78B70956E2C5}"/>
              </a:ext>
            </a:extLst>
          </p:cNvPr>
          <p:cNvSpPr>
            <a:spLocks noGrp="1"/>
          </p:cNvSpPr>
          <p:nvPr>
            <p:ph type="sldNum" sz="quarter" idx="12"/>
          </p:nvPr>
        </p:nvSpPr>
        <p:spPr/>
        <p:txBody>
          <a:bodyPr/>
          <a:lstStyle/>
          <a:p>
            <a:fld id="{7C6CE3E5-0223-4853-9C86-64C7A4ED7BD8}" type="slidenum">
              <a:rPr lang="en-US" smtClean="0"/>
              <a:t>‹#›</a:t>
            </a:fld>
            <a:endParaRPr lang="en-US" dirty="0"/>
          </a:p>
        </p:txBody>
      </p:sp>
      <p:pic>
        <p:nvPicPr>
          <p:cNvPr id="9" name="Graphic 8">
            <a:extLst>
              <a:ext uri="{FF2B5EF4-FFF2-40B4-BE49-F238E27FC236}">
                <a16:creationId xmlns:a16="http://schemas.microsoft.com/office/drawing/2014/main" id="{8DEE29E6-8E44-40CC-BE66-4117F07014F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014519" y="5327449"/>
            <a:ext cx="445091" cy="432000"/>
          </a:xfrm>
          <a:prstGeom prst="rect">
            <a:avLst/>
          </a:prstGeom>
        </p:spPr>
      </p:pic>
      <p:pic>
        <p:nvPicPr>
          <p:cNvPr id="10" name="Graphic 9">
            <a:extLst>
              <a:ext uri="{FF2B5EF4-FFF2-40B4-BE49-F238E27FC236}">
                <a16:creationId xmlns:a16="http://schemas.microsoft.com/office/drawing/2014/main" id="{4D76D187-7644-46ED-86D9-7BEB20B9CB1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76725" y="6041044"/>
            <a:ext cx="445091" cy="432000"/>
          </a:xfrm>
          <a:prstGeom prst="rect">
            <a:avLst/>
          </a:prstGeom>
        </p:spPr>
      </p:pic>
      <p:pic>
        <p:nvPicPr>
          <p:cNvPr id="11" name="Graphic 10">
            <a:extLst>
              <a:ext uri="{FF2B5EF4-FFF2-40B4-BE49-F238E27FC236}">
                <a16:creationId xmlns:a16="http://schemas.microsoft.com/office/drawing/2014/main" id="{29DBB067-92E7-4677-A519-74B52625B26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76725" y="4833083"/>
            <a:ext cx="445091" cy="432000"/>
          </a:xfrm>
          <a:prstGeom prst="rect">
            <a:avLst/>
          </a:prstGeom>
        </p:spPr>
      </p:pic>
      <p:pic>
        <p:nvPicPr>
          <p:cNvPr id="12" name="Graphic 11">
            <a:extLst>
              <a:ext uri="{FF2B5EF4-FFF2-40B4-BE49-F238E27FC236}">
                <a16:creationId xmlns:a16="http://schemas.microsoft.com/office/drawing/2014/main" id="{3E5FCF64-EBFF-42DA-A64E-C4FE4E5AF84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441231" y="5525449"/>
            <a:ext cx="1315382" cy="900000"/>
          </a:xfrm>
          <a:prstGeom prst="rect">
            <a:avLst/>
          </a:prstGeom>
        </p:spPr>
      </p:pic>
      <p:pic>
        <p:nvPicPr>
          <p:cNvPr id="27" name="Graphic 26">
            <a:extLst>
              <a:ext uri="{FF2B5EF4-FFF2-40B4-BE49-F238E27FC236}">
                <a16:creationId xmlns:a16="http://schemas.microsoft.com/office/drawing/2014/main" id="{16FD84D5-1F0B-4C69-B866-12C2038C896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86885" y="2424375"/>
            <a:ext cx="445091" cy="432000"/>
          </a:xfrm>
          <a:prstGeom prst="rect">
            <a:avLst/>
          </a:prstGeom>
        </p:spPr>
      </p:pic>
      <p:pic>
        <p:nvPicPr>
          <p:cNvPr id="28" name="Graphic 27">
            <a:extLst>
              <a:ext uri="{FF2B5EF4-FFF2-40B4-BE49-F238E27FC236}">
                <a16:creationId xmlns:a16="http://schemas.microsoft.com/office/drawing/2014/main" id="{CC847A2F-5669-4A62-9E97-8056D8FC315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8344098" y="5759449"/>
            <a:ext cx="445091" cy="432000"/>
          </a:xfrm>
          <a:prstGeom prst="rect">
            <a:avLst/>
          </a:prstGeom>
        </p:spPr>
      </p:pic>
      <p:pic>
        <p:nvPicPr>
          <p:cNvPr id="29" name="Graphic 28">
            <a:extLst>
              <a:ext uri="{FF2B5EF4-FFF2-40B4-BE49-F238E27FC236}">
                <a16:creationId xmlns:a16="http://schemas.microsoft.com/office/drawing/2014/main" id="{4B43BB89-2AA0-4902-B85D-FD5AADA3486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136662" y="735430"/>
            <a:ext cx="445091" cy="432000"/>
          </a:xfrm>
          <a:prstGeom prst="rect">
            <a:avLst/>
          </a:prstGeom>
        </p:spPr>
      </p:pic>
      <p:sp>
        <p:nvSpPr>
          <p:cNvPr id="2" name="Title 1">
            <a:extLst>
              <a:ext uri="{FF2B5EF4-FFF2-40B4-BE49-F238E27FC236}">
                <a16:creationId xmlns:a16="http://schemas.microsoft.com/office/drawing/2014/main" id="{99042495-B43C-440B-849D-7E253BF03A1E}"/>
              </a:ext>
            </a:extLst>
          </p:cNvPr>
          <p:cNvSpPr>
            <a:spLocks noGrp="1"/>
          </p:cNvSpPr>
          <p:nvPr>
            <p:ph type="title" hasCustomPrompt="1"/>
          </p:nvPr>
        </p:nvSpPr>
        <p:spPr>
          <a:xfrm rot="690322">
            <a:off x="3991760" y="411856"/>
            <a:ext cx="5026959" cy="1325563"/>
          </a:xfrm>
        </p:spPr>
        <p:txBody>
          <a:bodyPr>
            <a:noAutofit/>
          </a:bodyPr>
          <a:lstStyle>
            <a:lvl1pPr algn="ctr">
              <a:defRPr sz="4800" b="1">
                <a:solidFill>
                  <a:schemeClr val="bg1"/>
                </a:solidFill>
              </a:defRPr>
            </a:lvl1pPr>
          </a:lstStyle>
          <a:p>
            <a:r>
              <a:rPr lang="en-US" dirty="0"/>
              <a:t>SLIDE TITLE</a:t>
            </a:r>
          </a:p>
        </p:txBody>
      </p:sp>
      <p:pic>
        <p:nvPicPr>
          <p:cNvPr id="24" name="Graphic 23">
            <a:extLst>
              <a:ext uri="{FF2B5EF4-FFF2-40B4-BE49-F238E27FC236}">
                <a16:creationId xmlns:a16="http://schemas.microsoft.com/office/drawing/2014/main" id="{2D5F5171-FFBF-42C5-97E7-F02CA458BDC9}"/>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rot="2859562">
            <a:off x="9652226" y="414349"/>
            <a:ext cx="900000" cy="1414283"/>
          </a:xfrm>
          <a:prstGeom prst="rect">
            <a:avLst/>
          </a:prstGeom>
        </p:spPr>
      </p:pic>
      <p:pic>
        <p:nvPicPr>
          <p:cNvPr id="40" name="Graphic 39">
            <a:extLst>
              <a:ext uri="{FF2B5EF4-FFF2-40B4-BE49-F238E27FC236}">
                <a16:creationId xmlns:a16="http://schemas.microsoft.com/office/drawing/2014/main" id="{82D76515-C894-48EB-968F-542CB0B2BD2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20882225">
            <a:off x="8426272" y="2144080"/>
            <a:ext cx="3195823" cy="3195823"/>
          </a:xfrm>
          <a:prstGeom prst="rect">
            <a:avLst/>
          </a:prstGeom>
        </p:spPr>
      </p:pic>
      <p:sp>
        <p:nvSpPr>
          <p:cNvPr id="41" name="Picture Placeholder 18">
            <a:extLst>
              <a:ext uri="{FF2B5EF4-FFF2-40B4-BE49-F238E27FC236}">
                <a16:creationId xmlns:a16="http://schemas.microsoft.com/office/drawing/2014/main" id="{DBCA6335-F45C-4EE3-93EF-BE41903B0475}"/>
              </a:ext>
            </a:extLst>
          </p:cNvPr>
          <p:cNvSpPr>
            <a:spLocks noGrp="1"/>
          </p:cNvSpPr>
          <p:nvPr>
            <p:ph type="pic" sz="quarter" idx="18" hasCustomPrompt="1"/>
          </p:nvPr>
        </p:nvSpPr>
        <p:spPr>
          <a:xfrm rot="21262372">
            <a:off x="8364532" y="2048358"/>
            <a:ext cx="2901553" cy="2901553"/>
          </a:xfrm>
          <a:ln w="1333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pic>
        <p:nvPicPr>
          <p:cNvPr id="21" name="Graphic 20">
            <a:extLst>
              <a:ext uri="{FF2B5EF4-FFF2-40B4-BE49-F238E27FC236}">
                <a16:creationId xmlns:a16="http://schemas.microsoft.com/office/drawing/2014/main" id="{907B72D2-361F-4D62-97D5-BF81DAE4105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21411045">
            <a:off x="744943" y="663336"/>
            <a:ext cx="2721110" cy="2721110"/>
          </a:xfrm>
          <a:prstGeom prst="rect">
            <a:avLst/>
          </a:prstGeom>
        </p:spPr>
      </p:pic>
      <p:sp>
        <p:nvSpPr>
          <p:cNvPr id="22" name="Picture Placeholder 18">
            <a:extLst>
              <a:ext uri="{FF2B5EF4-FFF2-40B4-BE49-F238E27FC236}">
                <a16:creationId xmlns:a16="http://schemas.microsoft.com/office/drawing/2014/main" id="{E3B48858-7719-4E65-A7F1-EEE5ACF22765}"/>
              </a:ext>
            </a:extLst>
          </p:cNvPr>
          <p:cNvSpPr>
            <a:spLocks noGrp="1"/>
          </p:cNvSpPr>
          <p:nvPr>
            <p:ph type="pic" sz="quarter" idx="19" hasCustomPrompt="1"/>
          </p:nvPr>
        </p:nvSpPr>
        <p:spPr>
          <a:xfrm rot="191192">
            <a:off x="694992" y="555970"/>
            <a:ext cx="2470551" cy="2470551"/>
          </a:xfrm>
          <a:ln w="1333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sp>
        <p:nvSpPr>
          <p:cNvPr id="25" name="Picture Placeholder 18">
            <a:extLst>
              <a:ext uri="{FF2B5EF4-FFF2-40B4-BE49-F238E27FC236}">
                <a16:creationId xmlns:a16="http://schemas.microsoft.com/office/drawing/2014/main" id="{1F0DCAC4-466C-467A-A4C8-2AF6FACE9E1A}"/>
              </a:ext>
            </a:extLst>
          </p:cNvPr>
          <p:cNvSpPr>
            <a:spLocks noGrp="1"/>
          </p:cNvSpPr>
          <p:nvPr>
            <p:ph type="pic" sz="quarter" idx="20" hasCustomPrompt="1"/>
          </p:nvPr>
        </p:nvSpPr>
        <p:spPr>
          <a:xfrm rot="21453003">
            <a:off x="4604294" y="1906143"/>
            <a:ext cx="2932858" cy="4396076"/>
          </a:xfrm>
          <a:ln w="133350" cap="sq">
            <a:solidFill>
              <a:schemeClr val="bg1"/>
            </a:solidFill>
            <a:miter lim="800000"/>
          </a:ln>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or Drag and</a:t>
            </a:r>
            <a:br>
              <a:rPr lang="en-US" dirty="0"/>
            </a:br>
            <a:r>
              <a:rPr lang="en-US" dirty="0"/>
              <a:t>Drop Your Photo</a:t>
            </a:r>
          </a:p>
        </p:txBody>
      </p:sp>
    </p:spTree>
    <p:extLst>
      <p:ext uri="{BB962C8B-B14F-4D97-AF65-F5344CB8AC3E}">
        <p14:creationId xmlns:p14="http://schemas.microsoft.com/office/powerpoint/2010/main" val="2709745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4261BA-63E5-419C-9106-257AC3FADBD4}"/>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67528F6-745E-479C-8468-1335134C1389}"/>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5FF534F-83B0-4771-8F2A-8C8BE22251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049530-2369-4B08-A4A6-3BCADDB6D9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B06D941-3697-45AD-8E9A-B63D050F9702}"/>
              </a:ext>
            </a:extLst>
          </p:cNvPr>
          <p:cNvSpPr>
            <a:spLocks noGrp="1"/>
          </p:cNvSpPr>
          <p:nvPr>
            <p:ph type="sldNum" sz="quarter" idx="4"/>
          </p:nvPr>
        </p:nvSpPr>
        <p:spPr>
          <a:xfrm>
            <a:off x="11379926" y="6145747"/>
            <a:ext cx="419100" cy="365125"/>
          </a:xfrm>
          <a:prstGeom prst="rect">
            <a:avLst/>
          </a:prstGeom>
        </p:spPr>
        <p:txBody>
          <a:bodyPr vert="horz" lIns="91440" tIns="45720" rIns="91440" bIns="45720" rtlCol="0" anchor="ctr"/>
          <a:lstStyle>
            <a:lvl1pPr algn="ctr">
              <a:defRPr lang="en-US" sz="1200" b="1" kern="1200" smtClean="0">
                <a:solidFill>
                  <a:schemeClr val="bg1"/>
                </a:solidFill>
                <a:latin typeface="+mj-lt"/>
                <a:ea typeface="+mn-ea"/>
                <a:cs typeface="+mn-cs"/>
              </a:defRPr>
            </a:lvl1pPr>
          </a:lstStyle>
          <a:p>
            <a:fld id="{335F233E-435F-4ACE-AA72-BF6F5D156227}" type="slidenum">
              <a:rPr lang="en-US" smtClean="0"/>
              <a:pPr/>
              <a:t>‹#›</a:t>
            </a:fld>
            <a:endParaRPr lang="en-US" dirty="0"/>
          </a:p>
        </p:txBody>
      </p:sp>
    </p:spTree>
    <p:extLst>
      <p:ext uri="{BB962C8B-B14F-4D97-AF65-F5344CB8AC3E}">
        <p14:creationId xmlns:p14="http://schemas.microsoft.com/office/powerpoint/2010/main" val="2045685512"/>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9" r:id="rId9"/>
    <p:sldLayoutId id="2147483670" r:id="rId10"/>
    <p:sldLayoutId id="2147483666" r:id="rId11"/>
    <p:sldLayoutId id="2147483667" r:id="rId12"/>
    <p:sldLayoutId id="2147483668" r:id="rId13"/>
    <p:sldLayoutId id="2147483671" r:id="rId14"/>
    <p:sldLayoutId id="2147483672" r:id="rId15"/>
    <p:sldLayoutId id="2147483673" r:id="rId16"/>
    <p:sldLayoutId id="2147483675" r:id="rId17"/>
    <p:sldLayoutId id="2147483676" r:id="rId18"/>
    <p:sldLayoutId id="2147483677" r:id="rId19"/>
    <p:sldLayoutId id="2147483674" r:id="rId20"/>
    <p:sldLayoutId id="2147483678" r:id="rId21"/>
    <p:sldLayoutId id="2147483649" r:id="rId22"/>
    <p:sldLayoutId id="2147483650" r:id="rId23"/>
    <p:sldLayoutId id="2147483651" r:id="rId24"/>
    <p:sldLayoutId id="2147483652" r:id="rId25"/>
    <p:sldLayoutId id="2147483653" r:id="rId26"/>
    <p:sldLayoutId id="2147483654" r:id="rId27"/>
    <p:sldLayoutId id="2147483655" r:id="rId28"/>
    <p:sldLayoutId id="2147483656" r:id="rId29"/>
    <p:sldLayoutId id="2147483657" r:id="rId30"/>
  </p:sldLayoutIdLst>
  <p:hf hdr="0" ftr="0" dt="0"/>
  <p:txStyles>
    <p:title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image" Target="../media/image15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image" Target="../media/image15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mailto:editorleann@gmail.com" TargetMode="Externa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5580D3-5D2D-42A7-2B1C-152C194AA6FB}"/>
              </a:ext>
            </a:extLst>
          </p:cNvPr>
          <p:cNvSpPr>
            <a:spLocks noGrp="1"/>
          </p:cNvSpPr>
          <p:nvPr>
            <p:ph type="sldNum" sz="quarter" idx="12"/>
          </p:nvPr>
        </p:nvSpPr>
        <p:spPr/>
        <p:txBody>
          <a:bodyPr/>
          <a:lstStyle/>
          <a:p>
            <a:fld id="{7C6CE3E5-0223-4853-9C86-64C7A4ED7BD8}" type="slidenum">
              <a:rPr lang="en-US" smtClean="0"/>
              <a:t>1</a:t>
            </a:fld>
            <a:endParaRPr lang="en-US" dirty="0"/>
          </a:p>
        </p:txBody>
      </p:sp>
      <p:sp>
        <p:nvSpPr>
          <p:cNvPr id="3" name="Title 2">
            <a:extLst>
              <a:ext uri="{FF2B5EF4-FFF2-40B4-BE49-F238E27FC236}">
                <a16:creationId xmlns:a16="http://schemas.microsoft.com/office/drawing/2014/main" id="{9CD3F595-DE48-5BDE-6CB4-D34E0448BBC9}"/>
              </a:ext>
            </a:extLst>
          </p:cNvPr>
          <p:cNvSpPr>
            <a:spLocks noGrp="1"/>
          </p:cNvSpPr>
          <p:nvPr>
            <p:ph type="title"/>
          </p:nvPr>
        </p:nvSpPr>
        <p:spPr/>
        <p:txBody>
          <a:bodyPr/>
          <a:lstStyle/>
          <a:p>
            <a:r>
              <a:rPr lang="en-US" sz="3200" dirty="0"/>
              <a:t>Iota State Educational Foundation (ISEF)</a:t>
            </a:r>
            <a:br>
              <a:rPr lang="en-US" sz="3200" dirty="0"/>
            </a:br>
            <a:r>
              <a:rPr lang="en-US" sz="3200" dirty="0"/>
              <a:t> Grants</a:t>
            </a:r>
          </a:p>
        </p:txBody>
      </p:sp>
      <p:sp>
        <p:nvSpPr>
          <p:cNvPr id="7" name="Text Placeholder 6">
            <a:extLst>
              <a:ext uri="{FF2B5EF4-FFF2-40B4-BE49-F238E27FC236}">
                <a16:creationId xmlns:a16="http://schemas.microsoft.com/office/drawing/2014/main" id="{F5827A72-F975-0971-D87A-BBDAD95921A4}"/>
              </a:ext>
            </a:extLst>
          </p:cNvPr>
          <p:cNvSpPr>
            <a:spLocks noGrp="1"/>
          </p:cNvSpPr>
          <p:nvPr>
            <p:ph type="body" sz="quarter" idx="15"/>
          </p:nvPr>
        </p:nvSpPr>
        <p:spPr>
          <a:xfrm rot="413385">
            <a:off x="503303" y="1105681"/>
            <a:ext cx="2496257" cy="718069"/>
          </a:xfrm>
        </p:spPr>
        <p:txBody>
          <a:bodyPr/>
          <a:lstStyle/>
          <a:p>
            <a:r>
              <a:rPr lang="en-US" sz="2400" dirty="0"/>
              <a:t>Our Mission Statement</a:t>
            </a:r>
          </a:p>
        </p:txBody>
      </p:sp>
      <p:sp>
        <p:nvSpPr>
          <p:cNvPr id="8" name="Text Placeholder 7">
            <a:extLst>
              <a:ext uri="{FF2B5EF4-FFF2-40B4-BE49-F238E27FC236}">
                <a16:creationId xmlns:a16="http://schemas.microsoft.com/office/drawing/2014/main" id="{1477D051-700C-1FCB-EEE8-B6A1A49105B6}"/>
              </a:ext>
            </a:extLst>
          </p:cNvPr>
          <p:cNvSpPr>
            <a:spLocks noGrp="1"/>
          </p:cNvSpPr>
          <p:nvPr>
            <p:ph type="body" sz="quarter" idx="19"/>
          </p:nvPr>
        </p:nvSpPr>
        <p:spPr/>
        <p:txBody>
          <a:bodyPr/>
          <a:lstStyle/>
          <a:p>
            <a:pPr>
              <a:lnSpc>
                <a:spcPct val="90000"/>
              </a:lnSpc>
            </a:pPr>
            <a:r>
              <a:rPr lang="en-US" sz="2400" i="1" dirty="0">
                <a:latin typeface="+mj-lt"/>
              </a:rPr>
              <a:t> </a:t>
            </a:r>
            <a:endParaRPr lang="en-US" sz="2400" dirty="0"/>
          </a:p>
        </p:txBody>
      </p:sp>
      <p:sp>
        <p:nvSpPr>
          <p:cNvPr id="9" name="Text Placeholder 8">
            <a:extLst>
              <a:ext uri="{FF2B5EF4-FFF2-40B4-BE49-F238E27FC236}">
                <a16:creationId xmlns:a16="http://schemas.microsoft.com/office/drawing/2014/main" id="{DC196CD0-5011-29C0-0E11-79CA141A3B70}"/>
              </a:ext>
            </a:extLst>
          </p:cNvPr>
          <p:cNvSpPr>
            <a:spLocks noGrp="1"/>
          </p:cNvSpPr>
          <p:nvPr>
            <p:ph type="body" sz="quarter" idx="20"/>
          </p:nvPr>
        </p:nvSpPr>
        <p:spPr>
          <a:xfrm rot="21224112">
            <a:off x="9201424" y="1014078"/>
            <a:ext cx="2496257" cy="489311"/>
          </a:xfrm>
        </p:spPr>
        <p:txBody>
          <a:bodyPr/>
          <a:lstStyle/>
          <a:p>
            <a:r>
              <a:rPr lang="en-US" sz="2400" dirty="0"/>
              <a:t>Who can apply?</a:t>
            </a:r>
          </a:p>
        </p:txBody>
      </p:sp>
      <p:sp>
        <p:nvSpPr>
          <p:cNvPr id="10" name="TextBox 9">
            <a:extLst>
              <a:ext uri="{FF2B5EF4-FFF2-40B4-BE49-F238E27FC236}">
                <a16:creationId xmlns:a16="http://schemas.microsoft.com/office/drawing/2014/main" id="{0AE93EE8-5269-600E-A0D0-82548194A0A5}"/>
              </a:ext>
            </a:extLst>
          </p:cNvPr>
          <p:cNvSpPr txBox="1"/>
          <p:nvPr/>
        </p:nvSpPr>
        <p:spPr>
          <a:xfrm rot="238693">
            <a:off x="885647" y="2229057"/>
            <a:ext cx="3282958" cy="3998018"/>
          </a:xfrm>
          <a:prstGeom prst="rect">
            <a:avLst/>
          </a:prstGeom>
          <a:noFill/>
        </p:spPr>
        <p:txBody>
          <a:bodyPr wrap="square" rtlCol="0">
            <a:spAutoFit/>
          </a:bodyPr>
          <a:lstStyle/>
          <a:p>
            <a:pPr>
              <a:lnSpc>
                <a:spcPct val="90000"/>
              </a:lnSpc>
            </a:pPr>
            <a:r>
              <a:rPr lang="en-US" sz="2400" i="1" dirty="0">
                <a:solidFill>
                  <a:schemeClr val="tx2"/>
                </a:solidFill>
              </a:rPr>
              <a:t>The Iota State Educational Foundation encourages educational excellence in the Commonwealth of Virginia by promoting and supporting special projects related to the education and the development of learning and literacy for all ages. </a:t>
            </a:r>
          </a:p>
          <a:p>
            <a:pPr>
              <a:lnSpc>
                <a:spcPct val="90000"/>
              </a:lnSpc>
            </a:pPr>
            <a:endParaRPr lang="en-US" sz="1800" i="1" dirty="0">
              <a:solidFill>
                <a:schemeClr val="tx2"/>
              </a:solidFill>
              <a:latin typeface="+mj-lt"/>
            </a:endParaRPr>
          </a:p>
        </p:txBody>
      </p:sp>
      <p:sp>
        <p:nvSpPr>
          <p:cNvPr id="13" name="TextBox 12">
            <a:extLst>
              <a:ext uri="{FF2B5EF4-FFF2-40B4-BE49-F238E27FC236}">
                <a16:creationId xmlns:a16="http://schemas.microsoft.com/office/drawing/2014/main" id="{6B11987F-5713-1AF3-0813-6E823A2867A7}"/>
              </a:ext>
            </a:extLst>
          </p:cNvPr>
          <p:cNvSpPr txBox="1"/>
          <p:nvPr/>
        </p:nvSpPr>
        <p:spPr>
          <a:xfrm rot="21143236">
            <a:off x="8527095" y="2390334"/>
            <a:ext cx="2836357" cy="3231654"/>
          </a:xfrm>
          <a:prstGeom prst="rect">
            <a:avLst/>
          </a:prstGeom>
          <a:noFill/>
        </p:spPr>
        <p:txBody>
          <a:bodyPr wrap="square" rtlCol="0">
            <a:spAutoFit/>
          </a:bodyPr>
          <a:lstStyle/>
          <a:p>
            <a:r>
              <a:rPr lang="en-US" sz="2400" dirty="0">
                <a:solidFill>
                  <a:schemeClr val="tx2"/>
                </a:solidFill>
              </a:rPr>
              <a:t>All educators, members and non-members, may apply. </a:t>
            </a:r>
          </a:p>
          <a:p>
            <a:endParaRPr lang="en-US" sz="2400" dirty="0">
              <a:solidFill>
                <a:schemeClr val="tx2"/>
              </a:solidFill>
            </a:endParaRPr>
          </a:p>
          <a:p>
            <a:r>
              <a:rPr lang="en-US" sz="2400" dirty="0">
                <a:solidFill>
                  <a:schemeClr val="tx2"/>
                </a:solidFill>
              </a:rPr>
              <a:t>The next deadline: </a:t>
            </a:r>
            <a:r>
              <a:rPr lang="en-US" sz="2400" u="sng" dirty="0">
                <a:solidFill>
                  <a:schemeClr val="tx2"/>
                </a:solidFill>
              </a:rPr>
              <a:t>November 1, 2023</a:t>
            </a:r>
          </a:p>
          <a:p>
            <a:endParaRPr lang="en-US" dirty="0">
              <a:solidFill>
                <a:schemeClr val="tx2"/>
              </a:solidFill>
            </a:endParaRPr>
          </a:p>
          <a:p>
            <a:endParaRPr lang="en-US" dirty="0">
              <a:solidFill>
                <a:schemeClr val="tx2"/>
              </a:solidFill>
            </a:endParaRPr>
          </a:p>
        </p:txBody>
      </p:sp>
      <p:sp>
        <p:nvSpPr>
          <p:cNvPr id="14" name="TextBox 13">
            <a:extLst>
              <a:ext uri="{FF2B5EF4-FFF2-40B4-BE49-F238E27FC236}">
                <a16:creationId xmlns:a16="http://schemas.microsoft.com/office/drawing/2014/main" id="{29F55B54-81B6-F080-B9FE-EEE2053D85C1}"/>
              </a:ext>
            </a:extLst>
          </p:cNvPr>
          <p:cNvSpPr txBox="1"/>
          <p:nvPr/>
        </p:nvSpPr>
        <p:spPr>
          <a:xfrm rot="21279006">
            <a:off x="4654906" y="1894887"/>
            <a:ext cx="2513185" cy="830997"/>
          </a:xfrm>
          <a:prstGeom prst="rect">
            <a:avLst/>
          </a:prstGeom>
          <a:noFill/>
        </p:spPr>
        <p:txBody>
          <a:bodyPr wrap="square" rtlCol="0">
            <a:spAutoFit/>
          </a:bodyPr>
          <a:lstStyle/>
          <a:p>
            <a:pPr algn="ctr"/>
            <a:r>
              <a:rPr lang="en-US" sz="2400" dirty="0">
                <a:solidFill>
                  <a:schemeClr val="tx2"/>
                </a:solidFill>
              </a:rPr>
              <a:t>Potential Projects</a:t>
            </a:r>
          </a:p>
        </p:txBody>
      </p:sp>
      <p:sp>
        <p:nvSpPr>
          <p:cNvPr id="15" name="TextBox 14">
            <a:extLst>
              <a:ext uri="{FF2B5EF4-FFF2-40B4-BE49-F238E27FC236}">
                <a16:creationId xmlns:a16="http://schemas.microsoft.com/office/drawing/2014/main" id="{B13546EB-6393-45C7-1EE3-BAB00CB5EEA9}"/>
              </a:ext>
            </a:extLst>
          </p:cNvPr>
          <p:cNvSpPr txBox="1"/>
          <p:nvPr/>
        </p:nvSpPr>
        <p:spPr>
          <a:xfrm rot="21156193">
            <a:off x="4747684" y="2960300"/>
            <a:ext cx="3109794" cy="3086807"/>
          </a:xfrm>
          <a:prstGeom prst="rect">
            <a:avLst/>
          </a:prstGeom>
          <a:noFill/>
        </p:spPr>
        <p:txBody>
          <a:bodyPr wrap="square" rtlCol="0">
            <a:spAutoFit/>
          </a:bodyPr>
          <a:lstStyle/>
          <a:p>
            <a:pPr>
              <a:lnSpc>
                <a:spcPct val="90000"/>
              </a:lnSpc>
            </a:pPr>
            <a:r>
              <a:rPr lang="en-US" sz="2400" dirty="0">
                <a:solidFill>
                  <a:schemeClr val="tx2"/>
                </a:solidFill>
              </a:rPr>
              <a:t>All projects must be consistent with the ISEF mission statement.  </a:t>
            </a:r>
          </a:p>
          <a:p>
            <a:pPr>
              <a:lnSpc>
                <a:spcPct val="90000"/>
              </a:lnSpc>
            </a:pPr>
            <a:r>
              <a:rPr lang="en-US" sz="2400" i="1" dirty="0">
                <a:solidFill>
                  <a:schemeClr val="tx2"/>
                </a:solidFill>
              </a:rPr>
              <a:t>Awards will not be granted for salaries, overhead costs, travel expenses, courses or conferences.</a:t>
            </a:r>
          </a:p>
        </p:txBody>
      </p:sp>
    </p:spTree>
    <p:extLst>
      <p:ext uri="{BB962C8B-B14F-4D97-AF65-F5344CB8AC3E}">
        <p14:creationId xmlns:p14="http://schemas.microsoft.com/office/powerpoint/2010/main" val="4115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7D4401-6D51-4362-B71D-35C280EBE298}"/>
              </a:ext>
            </a:extLst>
          </p:cNvPr>
          <p:cNvSpPr>
            <a:spLocks noGrp="1"/>
          </p:cNvSpPr>
          <p:nvPr>
            <p:ph type="sldNum" sz="quarter" idx="12"/>
          </p:nvPr>
        </p:nvSpPr>
        <p:spPr/>
        <p:txBody>
          <a:bodyPr/>
          <a:lstStyle/>
          <a:p>
            <a:fld id="{7C6CE3E5-0223-4853-9C86-64C7A4ED7BD8}" type="slidenum">
              <a:rPr lang="en-US" smtClean="0"/>
              <a:pPr/>
              <a:t>2</a:t>
            </a:fld>
            <a:endParaRPr lang="en-US" dirty="0"/>
          </a:p>
        </p:txBody>
      </p:sp>
      <p:sp>
        <p:nvSpPr>
          <p:cNvPr id="3" name="Title 2">
            <a:extLst>
              <a:ext uri="{FF2B5EF4-FFF2-40B4-BE49-F238E27FC236}">
                <a16:creationId xmlns:a16="http://schemas.microsoft.com/office/drawing/2014/main" id="{B6809A33-0766-431B-8CBB-D725AF11ADBC}"/>
              </a:ext>
            </a:extLst>
          </p:cNvPr>
          <p:cNvSpPr>
            <a:spLocks noGrp="1"/>
          </p:cNvSpPr>
          <p:nvPr>
            <p:ph type="title"/>
          </p:nvPr>
        </p:nvSpPr>
        <p:spPr>
          <a:xfrm rot="20934804">
            <a:off x="4039480" y="244763"/>
            <a:ext cx="4771004" cy="1325563"/>
          </a:xfrm>
        </p:spPr>
        <p:txBody>
          <a:bodyPr>
            <a:normAutofit/>
          </a:bodyPr>
          <a:lstStyle/>
          <a:p>
            <a:r>
              <a:rPr lang="en-US" sz="4400" dirty="0"/>
              <a:t>Presenting ISEF </a:t>
            </a:r>
            <a:br>
              <a:rPr lang="en-US" sz="4400" dirty="0"/>
            </a:br>
            <a:r>
              <a:rPr lang="en-US" sz="4400" dirty="0"/>
              <a:t>Grant Winners! </a:t>
            </a:r>
          </a:p>
        </p:txBody>
      </p:sp>
      <p:sp>
        <p:nvSpPr>
          <p:cNvPr id="5" name="Text Placeholder 4">
            <a:extLst>
              <a:ext uri="{FF2B5EF4-FFF2-40B4-BE49-F238E27FC236}">
                <a16:creationId xmlns:a16="http://schemas.microsoft.com/office/drawing/2014/main" id="{3160F861-4906-8F62-A8C8-E97A2EC44BCA}"/>
              </a:ext>
            </a:extLst>
          </p:cNvPr>
          <p:cNvSpPr>
            <a:spLocks noGrp="1"/>
          </p:cNvSpPr>
          <p:nvPr>
            <p:ph type="body" sz="quarter" idx="17"/>
          </p:nvPr>
        </p:nvSpPr>
        <p:spPr/>
        <p:txBody>
          <a:bodyPr>
            <a:normAutofit lnSpcReduction="10000"/>
          </a:bodyPr>
          <a:lstStyle/>
          <a:p>
            <a:pPr marL="342900" indent="-342900">
              <a:buFont typeface="Arial" panose="020B0604020202020204" pitchFamily="34" charset="0"/>
              <a:buChar char="•"/>
            </a:pPr>
            <a:r>
              <a:rPr lang="en-US" sz="2000" b="1" i="1" dirty="0">
                <a:latin typeface="Abadi Extra Light" panose="020B0204020104020204" pitchFamily="34" charset="0"/>
              </a:rPr>
              <a:t>Story Walk</a:t>
            </a:r>
          </a:p>
          <a:p>
            <a:pPr marL="342900" indent="-342900">
              <a:buFont typeface="Arial" panose="020B0604020202020204" pitchFamily="34" charset="0"/>
              <a:buChar char="•"/>
            </a:pPr>
            <a:r>
              <a:rPr lang="en-US" sz="2000" b="1" i="1" u="none" strike="noStrike" dirty="0">
                <a:effectLst/>
                <a:latin typeface="Abadi Extra Light" panose="020B0204020104020204" pitchFamily="34" charset="0"/>
              </a:rPr>
              <a:t>Reading to Learn: Building Vocabulary and Content Knowledge Through Text </a:t>
            </a:r>
          </a:p>
          <a:p>
            <a:pPr marL="342900" indent="-342900">
              <a:buFont typeface="Arial" panose="020B0604020202020204" pitchFamily="34" charset="0"/>
              <a:buChar char="•"/>
            </a:pPr>
            <a:r>
              <a:rPr lang="en-US" sz="2000" b="1" i="1" u="none" strike="noStrike" dirty="0">
                <a:effectLst/>
                <a:latin typeface="Abadi Extra Light" panose="020B0204020104020204" pitchFamily="34" charset="0"/>
              </a:rPr>
              <a:t>Band at Bird High School </a:t>
            </a:r>
            <a:r>
              <a:rPr lang="en-US" sz="2000" b="1" i="0" u="none" strike="noStrike" dirty="0">
                <a:effectLst/>
                <a:latin typeface="Abadi Extra Light" panose="020B0204020104020204" pitchFamily="34" charset="0"/>
              </a:rPr>
              <a:t> </a:t>
            </a:r>
          </a:p>
          <a:p>
            <a:pPr marL="342900" indent="-342900">
              <a:buFont typeface="Arial" panose="020B0604020202020204" pitchFamily="34" charset="0"/>
              <a:buChar char="•"/>
            </a:pPr>
            <a:r>
              <a:rPr lang="en-US" sz="2000" b="1" dirty="0">
                <a:latin typeface="Abadi Extra Light" panose="020B0204020104020204" pitchFamily="34" charset="0"/>
              </a:rPr>
              <a:t>Brain Pop &amp; Color Printer for ESL</a:t>
            </a:r>
            <a:endParaRPr lang="en-US" sz="2000" b="1" i="0" u="none" strike="noStrike" dirty="0">
              <a:effectLst/>
              <a:latin typeface="Abadi Extra Light" panose="020B0204020104020204" pitchFamily="34" charset="0"/>
            </a:endParaRPr>
          </a:p>
          <a:p>
            <a:pPr marL="342900" indent="-342900">
              <a:buFont typeface="Arial" panose="020B0604020202020204" pitchFamily="34" charset="0"/>
              <a:buChar char="•"/>
            </a:pPr>
            <a:r>
              <a:rPr lang="en-US" sz="2000" b="1" i="1" u="none" strike="noStrike" dirty="0">
                <a:effectLst/>
                <a:latin typeface="Abadi Extra Light" panose="020B0204020104020204" pitchFamily="34" charset="0"/>
              </a:rPr>
              <a:t>STEAM Day for Virginia Academy Middle School</a:t>
            </a:r>
            <a:endParaRPr lang="en-US" sz="2000" b="1" dirty="0">
              <a:effectLst/>
              <a:latin typeface="Abadi Extra Light" panose="020B0204020104020204" pitchFamily="34" charset="0"/>
            </a:endParaRPr>
          </a:p>
          <a:p>
            <a:pPr marL="342900" indent="-342900">
              <a:buFont typeface="Arial" panose="020B0604020202020204" pitchFamily="34" charset="0"/>
              <a:buChar char="•"/>
            </a:pPr>
            <a:r>
              <a:rPr lang="en-US" b="1" dirty="0">
                <a:latin typeface="Abadi Extra Light" panose="020B0204020104020204" pitchFamily="34" charset="0"/>
              </a:rPr>
              <a:t>Teaching Phonological Awareness through the Science of Reading</a:t>
            </a:r>
          </a:p>
        </p:txBody>
      </p:sp>
      <p:sp>
        <p:nvSpPr>
          <p:cNvPr id="6" name="Text Placeholder 5">
            <a:extLst>
              <a:ext uri="{FF2B5EF4-FFF2-40B4-BE49-F238E27FC236}">
                <a16:creationId xmlns:a16="http://schemas.microsoft.com/office/drawing/2014/main" id="{56C5C0D4-E16A-1A42-BD73-B420A6AE304B}"/>
              </a:ext>
            </a:extLst>
          </p:cNvPr>
          <p:cNvSpPr>
            <a:spLocks noGrp="1"/>
          </p:cNvSpPr>
          <p:nvPr>
            <p:ph type="body" sz="quarter" idx="18"/>
          </p:nvPr>
        </p:nvSpPr>
        <p:spPr/>
        <p:txBody>
          <a:bodyPr>
            <a:normAutofit fontScale="92500"/>
          </a:bodyPr>
          <a:lstStyle/>
          <a:p>
            <a:pPr marL="285750" indent="-285750">
              <a:buFont typeface="Arial" panose="020B0604020202020204" pitchFamily="34" charset="0"/>
              <a:buChar char="•"/>
            </a:pPr>
            <a:r>
              <a:rPr lang="en-US" b="1" i="1" dirty="0">
                <a:latin typeface="Abadi Extra Light" panose="020B0204020104020204" pitchFamily="34" charset="0"/>
                <a:cs typeface="Calibri" panose="020F0502020204030204" pitchFamily="34" charset="0"/>
              </a:rPr>
              <a:t>Decodable Library</a:t>
            </a:r>
          </a:p>
          <a:p>
            <a:pPr marL="285750" indent="-285750">
              <a:buFont typeface="Arial" panose="020B0604020202020204" pitchFamily="34" charset="0"/>
              <a:buChar char="•"/>
            </a:pPr>
            <a:r>
              <a:rPr lang="en-US" b="1" i="1" dirty="0">
                <a:latin typeface="Abadi Extra Light" panose="020B0204020104020204" pitchFamily="34" charset="0"/>
                <a:cs typeface="Calibri" panose="020F0502020204030204" pitchFamily="34" charset="0"/>
              </a:rPr>
              <a:t>Book Vending Machine</a:t>
            </a:r>
          </a:p>
          <a:p>
            <a:pPr marL="342900" indent="-342900">
              <a:buFont typeface="Arial" panose="020B0604020202020204" pitchFamily="34" charset="0"/>
              <a:buChar char="•"/>
            </a:pPr>
            <a:r>
              <a:rPr lang="en-US" b="1" i="1" dirty="0">
                <a:latin typeface="Abadi Extra Light" panose="020B0204020104020204" pitchFamily="34" charset="0"/>
                <a:cs typeface="Calibri" panose="020F0502020204030204" pitchFamily="34" charset="0"/>
              </a:rPr>
              <a:t>Hydroponics for Kids and Community</a:t>
            </a:r>
          </a:p>
          <a:p>
            <a:pPr marL="342900" indent="-342900">
              <a:buFont typeface="Arial" panose="020B0604020202020204" pitchFamily="34" charset="0"/>
              <a:buChar char="•"/>
            </a:pPr>
            <a:r>
              <a:rPr lang="en-US" b="1" i="1" dirty="0">
                <a:latin typeface="Abadi Extra Light" panose="020B0204020104020204" pitchFamily="34" charset="0"/>
                <a:cs typeface="Calibri" panose="020F0502020204030204" pitchFamily="34" charset="0"/>
              </a:rPr>
              <a:t>Learning about Famous Mathematicians</a:t>
            </a:r>
          </a:p>
          <a:p>
            <a:pPr marL="342900" indent="-342900">
              <a:buFont typeface="Arial" panose="020B0604020202020204" pitchFamily="34" charset="0"/>
              <a:buChar char="•"/>
            </a:pPr>
            <a:r>
              <a:rPr lang="en-US" b="1" i="1" dirty="0">
                <a:latin typeface="Abadi Extra Light" panose="020B0204020104020204" pitchFamily="34" charset="0"/>
                <a:cs typeface="Calibri" panose="020F0502020204030204" pitchFamily="34" charset="0"/>
              </a:rPr>
              <a:t>Disasters! Books to Spark Reading</a:t>
            </a:r>
          </a:p>
          <a:p>
            <a:pPr marL="342900" indent="-342900">
              <a:buFont typeface="Arial" panose="020B0604020202020204" pitchFamily="34" charset="0"/>
              <a:buChar char="•"/>
            </a:pPr>
            <a:r>
              <a:rPr lang="en-US" b="1" i="1" u="none" strike="noStrike" dirty="0">
                <a:effectLst/>
                <a:latin typeface="Abadi Extra Light" panose="020B0204020104020204" pitchFamily="34" charset="0"/>
              </a:rPr>
              <a:t>We Are Writers: Using Notebooks</a:t>
            </a:r>
            <a:r>
              <a:rPr lang="en-US" b="1" i="0" u="none" strike="noStrike" dirty="0">
                <a:effectLst/>
                <a:latin typeface="Abadi Extra Light" panose="020B0204020104020204" pitchFamily="34" charset="0"/>
              </a:rPr>
              <a:t> </a:t>
            </a:r>
            <a:r>
              <a:rPr lang="en-US" b="1" i="1" u="none" strike="noStrike" dirty="0">
                <a:effectLst/>
                <a:latin typeface="Abadi Extra Light" panose="020B0204020104020204" pitchFamily="34" charset="0"/>
              </a:rPr>
              <a:t>To Encourage Student Writing Outside Of The Regular Classroom</a:t>
            </a:r>
          </a:p>
          <a:p>
            <a:pPr marL="342900" indent="-342900">
              <a:buFont typeface="Arial" panose="020B0604020202020204" pitchFamily="34" charset="0"/>
              <a:buChar char="•"/>
            </a:pPr>
            <a:r>
              <a:rPr lang="en-US" b="1" dirty="0">
                <a:latin typeface="Abadi Extra Light" panose="020B0204020104020204" pitchFamily="34" charset="0"/>
              </a:rPr>
              <a:t>Genius Hour</a:t>
            </a:r>
          </a:p>
        </p:txBody>
      </p:sp>
      <p:sp>
        <p:nvSpPr>
          <p:cNvPr id="8" name="Text Placeholder 7">
            <a:extLst>
              <a:ext uri="{FF2B5EF4-FFF2-40B4-BE49-F238E27FC236}">
                <a16:creationId xmlns:a16="http://schemas.microsoft.com/office/drawing/2014/main" id="{C1318953-D95F-4C41-8A5A-89D5ACC56098}"/>
              </a:ext>
            </a:extLst>
          </p:cNvPr>
          <p:cNvSpPr>
            <a:spLocks noGrp="1"/>
          </p:cNvSpPr>
          <p:nvPr>
            <p:ph type="body" sz="quarter" idx="16"/>
          </p:nvPr>
        </p:nvSpPr>
        <p:spPr/>
        <p:txBody>
          <a:bodyPr/>
          <a:lstStyle/>
          <a:p>
            <a:r>
              <a:rPr lang="en-US" dirty="0"/>
              <a:t>Apply now!</a:t>
            </a:r>
          </a:p>
        </p:txBody>
      </p:sp>
      <p:sp>
        <p:nvSpPr>
          <p:cNvPr id="9" name="Text Placeholder 8">
            <a:extLst>
              <a:ext uri="{FF2B5EF4-FFF2-40B4-BE49-F238E27FC236}">
                <a16:creationId xmlns:a16="http://schemas.microsoft.com/office/drawing/2014/main" id="{7ACCAD2B-2E7D-3D02-93CB-E9550C975BAA}"/>
              </a:ext>
            </a:extLst>
          </p:cNvPr>
          <p:cNvSpPr>
            <a:spLocks noGrp="1"/>
          </p:cNvSpPr>
          <p:nvPr>
            <p:ph type="body" sz="quarter" idx="15"/>
          </p:nvPr>
        </p:nvSpPr>
        <p:spPr>
          <a:xfrm rot="413385">
            <a:off x="902231" y="1051817"/>
            <a:ext cx="2838450" cy="743234"/>
          </a:xfrm>
        </p:spPr>
        <p:txBody>
          <a:bodyPr>
            <a:normAutofit fontScale="85000" lnSpcReduction="10000"/>
          </a:bodyPr>
          <a:lstStyle/>
          <a:p>
            <a:r>
              <a:rPr lang="en-US" dirty="0"/>
              <a:t>Join the growing list of recipients!</a:t>
            </a:r>
          </a:p>
        </p:txBody>
      </p:sp>
    </p:spTree>
    <p:extLst>
      <p:ext uri="{BB962C8B-B14F-4D97-AF65-F5344CB8AC3E}">
        <p14:creationId xmlns:p14="http://schemas.microsoft.com/office/powerpoint/2010/main" val="498322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2E5B64-B7A7-9596-2FEE-E52B81B4A6D5}"/>
              </a:ext>
            </a:extLst>
          </p:cNvPr>
          <p:cNvSpPr>
            <a:spLocks noGrp="1"/>
          </p:cNvSpPr>
          <p:nvPr>
            <p:ph type="sldNum" sz="quarter" idx="12"/>
          </p:nvPr>
        </p:nvSpPr>
        <p:spPr/>
        <p:txBody>
          <a:bodyPr/>
          <a:lstStyle/>
          <a:p>
            <a:fld id="{7C6CE3E5-0223-4853-9C86-64C7A4ED7BD8}" type="slidenum">
              <a:rPr lang="en-US" smtClean="0"/>
              <a:t>3</a:t>
            </a:fld>
            <a:endParaRPr lang="en-US" dirty="0"/>
          </a:p>
        </p:txBody>
      </p:sp>
      <p:sp>
        <p:nvSpPr>
          <p:cNvPr id="3" name="Picture Placeholder 2">
            <a:extLst>
              <a:ext uri="{FF2B5EF4-FFF2-40B4-BE49-F238E27FC236}">
                <a16:creationId xmlns:a16="http://schemas.microsoft.com/office/drawing/2014/main" id="{F505FC4F-3ED0-DDC0-583D-4E5CE5B04CB4}"/>
              </a:ext>
            </a:extLst>
          </p:cNvPr>
          <p:cNvSpPr>
            <a:spLocks noGrp="1"/>
          </p:cNvSpPr>
          <p:nvPr>
            <p:ph type="pic" sz="quarter" idx="13"/>
          </p:nvPr>
        </p:nvSpPr>
        <p:spPr>
          <a:xfrm rot="328860">
            <a:off x="1548146" y="2248214"/>
            <a:ext cx="3720173" cy="3943867"/>
          </a:xfrm>
        </p:spPr>
        <p:txBody>
          <a:bodyPr>
            <a:normAutofit/>
          </a:bodyPr>
          <a:lstStyle/>
          <a:p>
            <a:r>
              <a:rPr lang="en-US" sz="1800" b="0" i="0" u="none" strike="noStrike" dirty="0">
                <a:effectLst/>
                <a:latin typeface="Cambria" panose="02040503050406030204" pitchFamily="18" charset="0"/>
              </a:rPr>
              <a:t> “Teaching Phonological Awareness Through the Science of Reading.” </a:t>
            </a:r>
          </a:p>
          <a:p>
            <a:endParaRPr lang="en-US" sz="1800" b="0" i="0" u="none" strike="noStrike" dirty="0">
              <a:effectLst/>
              <a:latin typeface="Cambria" panose="02040503050406030204" pitchFamily="18" charset="0"/>
            </a:endParaRPr>
          </a:p>
          <a:p>
            <a:r>
              <a:rPr lang="en-US" sz="1800" b="0" i="0" u="none" strike="noStrike" dirty="0">
                <a:effectLst/>
                <a:latin typeface="Cambria" panose="02040503050406030204" pitchFamily="18" charset="0"/>
              </a:rPr>
              <a:t>Necessary materials were purchased to support the use of phonemic awareness and phonics instruction for Boyd’s students who are still in the beginning stages of learning to read in her collaborative classroom. .</a:t>
            </a:r>
          </a:p>
          <a:p>
            <a:pPr>
              <a:lnSpc>
                <a:spcPct val="100000"/>
              </a:lnSpc>
            </a:pPr>
            <a:endParaRPr lang="en-US" dirty="0">
              <a:latin typeface="Cambria" panose="02040503050406030204" pitchFamily="18" charset="0"/>
            </a:endParaRPr>
          </a:p>
          <a:p>
            <a:pPr>
              <a:lnSpc>
                <a:spcPct val="100000"/>
              </a:lnSpc>
              <a:spcBef>
                <a:spcPts val="0"/>
              </a:spcBef>
            </a:pPr>
            <a:r>
              <a:rPr lang="en-US" sz="1400" dirty="0">
                <a:latin typeface="Cambria" panose="02040503050406030204" pitchFamily="18" charset="0"/>
              </a:rPr>
              <a:t>Samantha Boyd, 2</a:t>
            </a:r>
            <a:r>
              <a:rPr lang="en-US" sz="1400" baseline="30000" dirty="0">
                <a:latin typeface="Cambria" panose="02040503050406030204" pitchFamily="18" charset="0"/>
              </a:rPr>
              <a:t>nd</a:t>
            </a:r>
            <a:r>
              <a:rPr lang="en-US" sz="1400" dirty="0">
                <a:latin typeface="Cambria" panose="02040503050406030204" pitchFamily="18" charset="0"/>
              </a:rPr>
              <a:t> grade teacher</a:t>
            </a:r>
          </a:p>
          <a:p>
            <a:pPr>
              <a:lnSpc>
                <a:spcPct val="100000"/>
              </a:lnSpc>
              <a:spcBef>
                <a:spcPts val="0"/>
              </a:spcBef>
            </a:pPr>
            <a:r>
              <a:rPr lang="en-US" sz="1400" dirty="0">
                <a:latin typeface="Cambria" panose="02040503050406030204" pitchFamily="18" charset="0"/>
              </a:rPr>
              <a:t>Cluster Springs Elementary, South Boston, VA</a:t>
            </a:r>
            <a:endParaRPr lang="en-US" sz="1400" dirty="0"/>
          </a:p>
        </p:txBody>
      </p:sp>
      <p:sp>
        <p:nvSpPr>
          <p:cNvPr id="5" name="Title 4">
            <a:extLst>
              <a:ext uri="{FF2B5EF4-FFF2-40B4-BE49-F238E27FC236}">
                <a16:creationId xmlns:a16="http://schemas.microsoft.com/office/drawing/2014/main" id="{6E8DB619-84E5-BF55-2B29-C7C761E05D4D}"/>
              </a:ext>
            </a:extLst>
          </p:cNvPr>
          <p:cNvSpPr>
            <a:spLocks noGrp="1"/>
          </p:cNvSpPr>
          <p:nvPr>
            <p:ph type="title"/>
          </p:nvPr>
        </p:nvSpPr>
        <p:spPr/>
        <p:txBody>
          <a:bodyPr/>
          <a:lstStyle/>
          <a:p>
            <a:r>
              <a:rPr lang="en-US" dirty="0"/>
              <a:t>Highlights</a:t>
            </a:r>
          </a:p>
        </p:txBody>
      </p:sp>
      <p:sp>
        <p:nvSpPr>
          <p:cNvPr id="6" name="Text Placeholder 5">
            <a:extLst>
              <a:ext uri="{FF2B5EF4-FFF2-40B4-BE49-F238E27FC236}">
                <a16:creationId xmlns:a16="http://schemas.microsoft.com/office/drawing/2014/main" id="{1B4A169C-8BEB-40A3-BDAE-1F325B1C956B}"/>
              </a:ext>
            </a:extLst>
          </p:cNvPr>
          <p:cNvSpPr>
            <a:spLocks noGrp="1"/>
          </p:cNvSpPr>
          <p:nvPr>
            <p:ph type="body" sz="quarter" idx="15"/>
          </p:nvPr>
        </p:nvSpPr>
        <p:spPr>
          <a:xfrm rot="413385">
            <a:off x="901481" y="1064280"/>
            <a:ext cx="2838450" cy="730726"/>
          </a:xfrm>
        </p:spPr>
        <p:txBody>
          <a:bodyPr/>
          <a:lstStyle/>
          <a:p>
            <a:r>
              <a:rPr lang="en-US" sz="2400" dirty="0"/>
              <a:t>Phonological Awareness</a:t>
            </a:r>
          </a:p>
        </p:txBody>
      </p:sp>
      <p:sp>
        <p:nvSpPr>
          <p:cNvPr id="7" name="Text Placeholder 6">
            <a:extLst>
              <a:ext uri="{FF2B5EF4-FFF2-40B4-BE49-F238E27FC236}">
                <a16:creationId xmlns:a16="http://schemas.microsoft.com/office/drawing/2014/main" id="{88634B81-1926-7939-6A14-6B259EA75FD3}"/>
              </a:ext>
            </a:extLst>
          </p:cNvPr>
          <p:cNvSpPr>
            <a:spLocks noGrp="1"/>
          </p:cNvSpPr>
          <p:nvPr>
            <p:ph type="body" sz="quarter" idx="16"/>
          </p:nvPr>
        </p:nvSpPr>
        <p:spPr>
          <a:xfrm rot="21067549">
            <a:off x="7881768" y="1113283"/>
            <a:ext cx="2838450" cy="650761"/>
          </a:xfrm>
        </p:spPr>
        <p:txBody>
          <a:bodyPr/>
          <a:lstStyle/>
          <a:p>
            <a:r>
              <a:rPr lang="en-US" dirty="0"/>
              <a:t>Genius Hour</a:t>
            </a:r>
          </a:p>
        </p:txBody>
      </p:sp>
      <p:sp>
        <p:nvSpPr>
          <p:cNvPr id="14" name="Picture Placeholder 13">
            <a:extLst>
              <a:ext uri="{FF2B5EF4-FFF2-40B4-BE49-F238E27FC236}">
                <a16:creationId xmlns:a16="http://schemas.microsoft.com/office/drawing/2014/main" id="{176E4630-9B63-1E71-1F03-A4E670526F5D}"/>
              </a:ext>
            </a:extLst>
          </p:cNvPr>
          <p:cNvSpPr>
            <a:spLocks noGrp="1"/>
          </p:cNvSpPr>
          <p:nvPr>
            <p:ph type="pic" sz="quarter" idx="14"/>
          </p:nvPr>
        </p:nvSpPr>
        <p:spPr>
          <a:xfrm rot="21001971">
            <a:off x="6609853" y="2248214"/>
            <a:ext cx="3943867" cy="3943867"/>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white"/>
                </a:solidFill>
                <a:effectLst/>
                <a:uLnTx/>
                <a:uFillTx/>
                <a:ea typeface="+mn-ea"/>
                <a:cs typeface="+mn-cs"/>
              </a:rPr>
              <a:t>Funds were received </a:t>
            </a:r>
            <a:r>
              <a:rPr lang="en-US" sz="1800" dirty="0">
                <a:solidFill>
                  <a:prstClr val="white"/>
                </a:solidFill>
              </a:rPr>
              <a:t>for this</a:t>
            </a:r>
            <a:r>
              <a:rPr kumimoji="0" lang="en-US" sz="1800" b="0" i="0" u="none" strike="noStrike" kern="1200" cap="none" spc="0" normalizeH="0" baseline="0" noProof="0" dirty="0">
                <a:ln>
                  <a:noFill/>
                </a:ln>
                <a:solidFill>
                  <a:prstClr val="white"/>
                </a:solidFill>
                <a:effectLst/>
                <a:uLnTx/>
                <a:uFillTx/>
                <a:ea typeface="+mn-ea"/>
                <a:cs typeface="+mn-cs"/>
              </a:rPr>
              <a:t>  90 minute weekly program designed to provide students, many who have families with limited funds, to experience a wide variety of activities from cooking to sports and even theater.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800" dirty="0">
              <a:solidFill>
                <a:prstClr val="white"/>
              </a:solidFil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solidFill>
                  <a:prstClr val="white"/>
                </a:solidFill>
              </a:rPr>
              <a:t>Hanna Brown, Library Media Specialist, </a:t>
            </a:r>
            <a:r>
              <a:rPr kumimoji="0" lang="en-US" sz="1400" b="0" i="0" u="none" strike="noStrike" kern="1200" cap="none" spc="0" normalizeH="0" baseline="0" noProof="0" dirty="0">
                <a:ln>
                  <a:noFill/>
                </a:ln>
                <a:solidFill>
                  <a:prstClr val="white"/>
                </a:solidFill>
                <a:effectLst/>
                <a:uLnTx/>
                <a:uFillTx/>
                <a:ea typeface="+mn-ea"/>
                <a:cs typeface="+mn-cs"/>
              </a:rPr>
              <a:t>Wenonah Elementary</a:t>
            </a:r>
            <a:r>
              <a:rPr lang="en-US" sz="1400" dirty="0">
                <a:solidFill>
                  <a:prstClr val="white"/>
                </a:solidFill>
              </a:rPr>
              <a:t>, Waynesboro, VA</a:t>
            </a:r>
            <a:endParaRPr kumimoji="0" lang="en-US" sz="1400" b="0" i="0" u="none" strike="noStrike" kern="1200" cap="none" spc="0" normalizeH="0" baseline="0" noProof="0" dirty="0">
              <a:ln>
                <a:noFill/>
              </a:ln>
              <a:solidFill>
                <a:prstClr val="white"/>
              </a:solidFill>
              <a:effectLst/>
              <a:uLnTx/>
              <a:uFillTx/>
              <a:ea typeface="+mn-ea"/>
              <a:cs typeface="+mn-cs"/>
            </a:endParaRPr>
          </a:p>
          <a:p>
            <a:endParaRPr lang="en-US" dirty="0"/>
          </a:p>
        </p:txBody>
      </p:sp>
      <p:sp>
        <p:nvSpPr>
          <p:cNvPr id="16" name="TextBox 15">
            <a:extLst>
              <a:ext uri="{FF2B5EF4-FFF2-40B4-BE49-F238E27FC236}">
                <a16:creationId xmlns:a16="http://schemas.microsoft.com/office/drawing/2014/main" id="{A0C0C46C-7986-FA52-27ED-186DD772BA91}"/>
              </a:ext>
            </a:extLst>
          </p:cNvPr>
          <p:cNvSpPr txBox="1"/>
          <p:nvPr/>
        </p:nvSpPr>
        <p:spPr>
          <a:xfrm>
            <a:off x="3048886" y="2525862"/>
            <a:ext cx="6097772" cy="34163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600" b="0" i="0" u="none" strike="noStrike" kern="1200" cap="none" spc="0" normalizeH="0" baseline="0" noProof="0" dirty="0">
              <a:ln>
                <a:noFill/>
              </a:ln>
              <a:solidFill>
                <a:prstClr val="white"/>
              </a:solidFill>
              <a:effectLst/>
              <a:uLnTx/>
              <a:uFillTx/>
              <a:latin typeface="Book Antiqua"/>
              <a:ea typeface="+mn-ea"/>
              <a:cs typeface="+mn-cs"/>
            </a:endParaRPr>
          </a:p>
        </p:txBody>
      </p:sp>
      <p:pic>
        <p:nvPicPr>
          <p:cNvPr id="12" name="Picture 11" descr="Child reading a book">
            <a:extLst>
              <a:ext uri="{FF2B5EF4-FFF2-40B4-BE49-F238E27FC236}">
                <a16:creationId xmlns:a16="http://schemas.microsoft.com/office/drawing/2014/main" id="{A97F2C0B-9F4E-ECDB-0021-92FE413F65B1}"/>
              </a:ext>
            </a:extLst>
          </p:cNvPr>
          <p:cNvPicPr>
            <a:picLocks noChangeAspect="1"/>
          </p:cNvPicPr>
          <p:nvPr/>
        </p:nvPicPr>
        <p:blipFill>
          <a:blip r:embed="rId2"/>
          <a:stretch>
            <a:fillRect/>
          </a:stretch>
        </p:blipFill>
        <p:spPr>
          <a:xfrm rot="461702">
            <a:off x="110421" y="1643986"/>
            <a:ext cx="1674629" cy="1116419"/>
          </a:xfrm>
          <a:prstGeom prst="rect">
            <a:avLst/>
          </a:prstGeom>
        </p:spPr>
      </p:pic>
      <p:sp>
        <p:nvSpPr>
          <p:cNvPr id="20" name="TextBox 19">
            <a:extLst>
              <a:ext uri="{FF2B5EF4-FFF2-40B4-BE49-F238E27FC236}">
                <a16:creationId xmlns:a16="http://schemas.microsoft.com/office/drawing/2014/main" id="{7C142967-1DE8-BF14-C676-665F8E2B2091}"/>
              </a:ext>
            </a:extLst>
          </p:cNvPr>
          <p:cNvSpPr txBox="1"/>
          <p:nvPr/>
        </p:nvSpPr>
        <p:spPr>
          <a:xfrm>
            <a:off x="947736" y="6339492"/>
            <a:ext cx="1024150" cy="338554"/>
          </a:xfrm>
          <a:prstGeom prst="rect">
            <a:avLst/>
          </a:prstGeom>
          <a:noFill/>
        </p:spPr>
        <p:txBody>
          <a:bodyPr wrap="square" rtlCol="0">
            <a:spAutoFit/>
          </a:bodyPr>
          <a:lstStyle/>
          <a:p>
            <a:r>
              <a:rPr lang="en-US" sz="800" dirty="0">
                <a:solidFill>
                  <a:schemeClr val="bg1"/>
                </a:solidFill>
              </a:rPr>
              <a:t>Photos: Microsoft Bing Library</a:t>
            </a:r>
          </a:p>
        </p:txBody>
      </p:sp>
      <p:sp>
        <p:nvSpPr>
          <p:cNvPr id="4" name="TextBox 3">
            <a:extLst>
              <a:ext uri="{FF2B5EF4-FFF2-40B4-BE49-F238E27FC236}">
                <a16:creationId xmlns:a16="http://schemas.microsoft.com/office/drawing/2014/main" id="{758466F9-EA13-AB88-25F1-9D3B6F80C18A}"/>
              </a:ext>
            </a:extLst>
          </p:cNvPr>
          <p:cNvSpPr txBox="1"/>
          <p:nvPr/>
        </p:nvSpPr>
        <p:spPr>
          <a:xfrm>
            <a:off x="9505433" y="6191456"/>
            <a:ext cx="1874493" cy="338554"/>
          </a:xfrm>
          <a:prstGeom prst="rect">
            <a:avLst/>
          </a:prstGeom>
          <a:noFill/>
        </p:spPr>
        <p:txBody>
          <a:bodyPr wrap="square" rtlCol="0">
            <a:spAutoFit/>
          </a:bodyPr>
          <a:lstStyle/>
          <a:p>
            <a:r>
              <a:rPr lang="en-US" sz="800" dirty="0">
                <a:solidFill>
                  <a:schemeClr val="bg1"/>
                </a:solidFill>
              </a:rPr>
              <a:t>Brain icons created by </a:t>
            </a:r>
            <a:r>
              <a:rPr lang="en-US" sz="800" dirty="0" err="1">
                <a:solidFill>
                  <a:schemeClr val="bg1"/>
                </a:solidFill>
              </a:rPr>
              <a:t>Smashicons</a:t>
            </a:r>
            <a:r>
              <a:rPr lang="en-US" sz="800" dirty="0">
                <a:solidFill>
                  <a:schemeClr val="bg1"/>
                </a:solidFill>
              </a:rPr>
              <a:t> – </a:t>
            </a:r>
            <a:r>
              <a:rPr lang="en-US" sz="800" dirty="0" err="1">
                <a:solidFill>
                  <a:schemeClr val="bg1"/>
                </a:solidFill>
              </a:rPr>
              <a:t>Flaticon.com</a:t>
            </a:r>
            <a:endParaRPr lang="en-US" sz="800" dirty="0"/>
          </a:p>
        </p:txBody>
      </p:sp>
      <p:pic>
        <p:nvPicPr>
          <p:cNvPr id="9" name="Picture 8">
            <a:extLst>
              <a:ext uri="{FF2B5EF4-FFF2-40B4-BE49-F238E27FC236}">
                <a16:creationId xmlns:a16="http://schemas.microsoft.com/office/drawing/2014/main" id="{76F78D11-D00E-A6A1-89EF-132666166D63}"/>
              </a:ext>
            </a:extLst>
          </p:cNvPr>
          <p:cNvPicPr>
            <a:picLocks noChangeAspect="1"/>
          </p:cNvPicPr>
          <p:nvPr/>
        </p:nvPicPr>
        <p:blipFill>
          <a:blip r:embed="rId3"/>
          <a:stretch>
            <a:fillRect/>
          </a:stretch>
        </p:blipFill>
        <p:spPr>
          <a:xfrm>
            <a:off x="10018640" y="1276816"/>
            <a:ext cx="1371600" cy="1371600"/>
          </a:xfrm>
          <a:prstGeom prst="rect">
            <a:avLst/>
          </a:prstGeom>
        </p:spPr>
      </p:pic>
    </p:spTree>
    <p:extLst>
      <p:ext uri="{BB962C8B-B14F-4D97-AF65-F5344CB8AC3E}">
        <p14:creationId xmlns:p14="http://schemas.microsoft.com/office/powerpoint/2010/main" val="4207241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8818DC-658A-4167-B3C0-DEA51454FAC2}"/>
              </a:ext>
            </a:extLst>
          </p:cNvPr>
          <p:cNvSpPr>
            <a:spLocks noGrp="1"/>
          </p:cNvSpPr>
          <p:nvPr>
            <p:ph type="title"/>
          </p:nvPr>
        </p:nvSpPr>
        <p:spPr>
          <a:xfrm rot="21010073">
            <a:off x="4178128" y="381754"/>
            <a:ext cx="4599723" cy="1494432"/>
          </a:xfrm>
        </p:spPr>
        <p:txBody>
          <a:bodyPr/>
          <a:lstStyle/>
          <a:p>
            <a:r>
              <a:rPr lang="en-US" sz="4400" dirty="0"/>
              <a:t>Highlights</a:t>
            </a:r>
            <a:br>
              <a:rPr lang="en-US" sz="4400" dirty="0"/>
            </a:br>
            <a:endParaRPr lang="en-US" sz="4400" dirty="0"/>
          </a:p>
        </p:txBody>
      </p:sp>
      <p:sp>
        <p:nvSpPr>
          <p:cNvPr id="5" name="Text Placeholder 4">
            <a:extLst>
              <a:ext uri="{FF2B5EF4-FFF2-40B4-BE49-F238E27FC236}">
                <a16:creationId xmlns:a16="http://schemas.microsoft.com/office/drawing/2014/main" id="{6083CD84-1031-449C-BDDB-6DDBBF070B1F}"/>
              </a:ext>
            </a:extLst>
          </p:cNvPr>
          <p:cNvSpPr>
            <a:spLocks noGrp="1"/>
          </p:cNvSpPr>
          <p:nvPr>
            <p:ph type="body" sz="quarter" idx="15"/>
          </p:nvPr>
        </p:nvSpPr>
        <p:spPr>
          <a:xfrm rot="334770">
            <a:off x="903432" y="1031870"/>
            <a:ext cx="2838450" cy="763253"/>
          </a:xfrm>
        </p:spPr>
        <p:txBody>
          <a:bodyPr/>
          <a:lstStyle/>
          <a:p>
            <a:r>
              <a:rPr lang="en-US" sz="2400" dirty="0"/>
              <a:t>Shenandoah Decodable Library</a:t>
            </a:r>
          </a:p>
          <a:p>
            <a:endParaRPr lang="en-US" dirty="0"/>
          </a:p>
        </p:txBody>
      </p:sp>
      <p:sp>
        <p:nvSpPr>
          <p:cNvPr id="6" name="Text Placeholder 5">
            <a:extLst>
              <a:ext uri="{FF2B5EF4-FFF2-40B4-BE49-F238E27FC236}">
                <a16:creationId xmlns:a16="http://schemas.microsoft.com/office/drawing/2014/main" id="{1C824946-42CE-45AD-948E-A50E6DEC7338}"/>
              </a:ext>
            </a:extLst>
          </p:cNvPr>
          <p:cNvSpPr>
            <a:spLocks noGrp="1"/>
          </p:cNvSpPr>
          <p:nvPr>
            <p:ph type="body" sz="quarter" idx="16"/>
          </p:nvPr>
        </p:nvSpPr>
        <p:spPr>
          <a:xfrm rot="21015235">
            <a:off x="7800893" y="983248"/>
            <a:ext cx="2919329" cy="716327"/>
          </a:xfrm>
        </p:spPr>
        <p:txBody>
          <a:bodyPr anchor="t"/>
          <a:lstStyle/>
          <a:p>
            <a:pPr>
              <a:spcBef>
                <a:spcPts val="0"/>
              </a:spcBef>
            </a:pPr>
            <a:r>
              <a:rPr lang="en-US" sz="2400" dirty="0"/>
              <a:t>Hydroponic </a:t>
            </a:r>
          </a:p>
          <a:p>
            <a:pPr>
              <a:spcBef>
                <a:spcPts val="0"/>
              </a:spcBef>
            </a:pPr>
            <a:r>
              <a:rPr lang="en-US" sz="2400" dirty="0"/>
              <a:t>Gardening</a:t>
            </a:r>
          </a:p>
          <a:p>
            <a:pPr>
              <a:spcBef>
                <a:spcPts val="0"/>
              </a:spcBef>
            </a:pPr>
            <a:r>
              <a:rPr lang="en-US" sz="2000" dirty="0"/>
              <a:t> </a:t>
            </a:r>
          </a:p>
        </p:txBody>
      </p:sp>
      <p:sp>
        <p:nvSpPr>
          <p:cNvPr id="7" name="Slide Number Placeholder 6">
            <a:extLst>
              <a:ext uri="{FF2B5EF4-FFF2-40B4-BE49-F238E27FC236}">
                <a16:creationId xmlns:a16="http://schemas.microsoft.com/office/drawing/2014/main" id="{C9259EB9-EF75-444B-B83B-F7A8D116E9E9}"/>
              </a:ext>
            </a:extLst>
          </p:cNvPr>
          <p:cNvSpPr>
            <a:spLocks noGrp="1"/>
          </p:cNvSpPr>
          <p:nvPr>
            <p:ph type="sldNum" sz="quarter" idx="12"/>
          </p:nvPr>
        </p:nvSpPr>
        <p:spPr/>
        <p:txBody>
          <a:bodyPr/>
          <a:lstStyle/>
          <a:p>
            <a:fld id="{7C6CE3E5-0223-4853-9C86-64C7A4ED7BD8}" type="slidenum">
              <a:rPr lang="en-US" smtClean="0"/>
              <a:t>4</a:t>
            </a:fld>
            <a:endParaRPr lang="en-US" dirty="0"/>
          </a:p>
        </p:txBody>
      </p:sp>
      <p:sp>
        <p:nvSpPr>
          <p:cNvPr id="12" name="TextBox 11">
            <a:extLst>
              <a:ext uri="{FF2B5EF4-FFF2-40B4-BE49-F238E27FC236}">
                <a16:creationId xmlns:a16="http://schemas.microsoft.com/office/drawing/2014/main" id="{685E3E49-1EF5-C46F-147B-67758D5D23A8}"/>
              </a:ext>
            </a:extLst>
          </p:cNvPr>
          <p:cNvSpPr txBox="1"/>
          <p:nvPr/>
        </p:nvSpPr>
        <p:spPr>
          <a:xfrm rot="21027739">
            <a:off x="7781763" y="3458324"/>
            <a:ext cx="3376716" cy="2462213"/>
          </a:xfrm>
          <a:prstGeom prst="rect">
            <a:avLst/>
          </a:prstGeom>
          <a:noFill/>
        </p:spPr>
        <p:txBody>
          <a:bodyPr wrap="square" rtlCol="0">
            <a:spAutoFit/>
          </a:bodyPr>
          <a:lstStyle/>
          <a:p>
            <a:pPr algn="ctr"/>
            <a:r>
              <a:rPr lang="en-US" dirty="0">
                <a:solidFill>
                  <a:schemeClr val="bg1"/>
                </a:solidFill>
              </a:rPr>
              <a:t>5</a:t>
            </a:r>
            <a:r>
              <a:rPr lang="en-US" baseline="30000" dirty="0">
                <a:solidFill>
                  <a:schemeClr val="bg1"/>
                </a:solidFill>
              </a:rPr>
              <a:t>th</a:t>
            </a:r>
            <a:r>
              <a:rPr lang="en-US" dirty="0">
                <a:solidFill>
                  <a:schemeClr val="bg1"/>
                </a:solidFill>
              </a:rPr>
              <a:t> grade students </a:t>
            </a:r>
          </a:p>
          <a:p>
            <a:pPr algn="ctr"/>
            <a:r>
              <a:rPr lang="en-US" dirty="0">
                <a:solidFill>
                  <a:schemeClr val="bg1"/>
                </a:solidFill>
              </a:rPr>
              <a:t>learned about and shared  hydroponic gardening techniques using literature and hands on materials.</a:t>
            </a:r>
          </a:p>
          <a:p>
            <a:endParaRPr lang="en-US" dirty="0">
              <a:solidFill>
                <a:schemeClr val="bg1"/>
              </a:solidFill>
            </a:endParaRPr>
          </a:p>
          <a:p>
            <a:r>
              <a:rPr kumimoji="0" lang="en-US" sz="1400" b="0" i="0" u="none" strike="noStrike" kern="1200" cap="none" spc="0" normalizeH="0" baseline="0" noProof="0" dirty="0">
                <a:ln>
                  <a:noFill/>
                </a:ln>
                <a:solidFill>
                  <a:prstClr val="white"/>
                </a:solidFill>
                <a:effectLst/>
                <a:uLnTx/>
                <a:uFillTx/>
                <a:ea typeface="+mn-ea"/>
                <a:cs typeface="+mn-cs"/>
              </a:rPr>
              <a:t>Crystal McArtan (Gamma Sigma) 5th grade teacher, Flat Rock Elementary</a:t>
            </a:r>
          </a:p>
          <a:p>
            <a:endParaRPr lang="en-US" dirty="0">
              <a:solidFill>
                <a:schemeClr val="bg1"/>
              </a:solidFill>
            </a:endParaRPr>
          </a:p>
        </p:txBody>
      </p:sp>
      <p:sp>
        <p:nvSpPr>
          <p:cNvPr id="16" name="TextBox 15">
            <a:extLst>
              <a:ext uri="{FF2B5EF4-FFF2-40B4-BE49-F238E27FC236}">
                <a16:creationId xmlns:a16="http://schemas.microsoft.com/office/drawing/2014/main" id="{6449C431-286E-8E2E-2ADB-4EDE64A79B79}"/>
              </a:ext>
            </a:extLst>
          </p:cNvPr>
          <p:cNvSpPr txBox="1"/>
          <p:nvPr/>
        </p:nvSpPr>
        <p:spPr>
          <a:xfrm rot="270243">
            <a:off x="1967835" y="3476557"/>
            <a:ext cx="3463461"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ea typeface="+mn-ea"/>
                <a:cs typeface="+mn-cs"/>
              </a:rPr>
              <a:t> </a:t>
            </a:r>
            <a:r>
              <a:rPr lang="en-US" sz="1800" dirty="0">
                <a:solidFill>
                  <a:prstClr val="white"/>
                </a:solidFill>
              </a:rPr>
              <a:t>Six</a:t>
            </a:r>
            <a:r>
              <a:rPr kumimoji="0" lang="en-US" b="0" i="0" u="none" strike="noStrike" kern="1200" cap="none" spc="0" normalizeH="0" baseline="0" noProof="0" dirty="0">
                <a:ln>
                  <a:noFill/>
                </a:ln>
                <a:solidFill>
                  <a:prstClr val="white"/>
                </a:solidFill>
                <a:effectLst/>
                <a:uLnTx/>
                <a:uFillTx/>
                <a:ea typeface="+mn-ea"/>
                <a:cs typeface="+mn-cs"/>
              </a:rPr>
              <a:t> sets of reading series 1 books from Flyleaf Publishing to include 10 titles were purchased for 1</a:t>
            </a:r>
            <a:r>
              <a:rPr kumimoji="0" lang="en-US" b="0" i="0" u="none" strike="noStrike" kern="1200" cap="none" spc="0" normalizeH="0" baseline="30000" noProof="0" dirty="0">
                <a:ln>
                  <a:noFill/>
                </a:ln>
                <a:solidFill>
                  <a:prstClr val="white"/>
                </a:solidFill>
                <a:effectLst/>
                <a:uLnTx/>
                <a:uFillTx/>
                <a:ea typeface="+mn-ea"/>
                <a:cs typeface="+mn-cs"/>
              </a:rPr>
              <a:t>st</a:t>
            </a:r>
            <a:r>
              <a:rPr kumimoji="0" lang="en-US" b="0" i="0" u="none" strike="noStrike" kern="1200" cap="none" spc="0" normalizeH="0" baseline="0" noProof="0" dirty="0">
                <a:ln>
                  <a:noFill/>
                </a:ln>
                <a:solidFill>
                  <a:prstClr val="white"/>
                </a:solidFill>
                <a:effectLst/>
                <a:uLnTx/>
                <a:uFillTx/>
                <a:ea typeface="+mn-ea"/>
                <a:cs typeface="+mn-cs"/>
              </a:rPr>
              <a:t> grade teachers to utilize during small group reading instruction.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ea typeface="+mn-ea"/>
                <a:cs typeface="+mn-cs"/>
              </a:rPr>
              <a:t>Shenandoah ES First Grade teachers &amp; Instructional Coach, Shenandoah Elementary, Page County</a:t>
            </a:r>
          </a:p>
        </p:txBody>
      </p:sp>
      <p:sp>
        <p:nvSpPr>
          <p:cNvPr id="2" name="TextBox 1">
            <a:extLst>
              <a:ext uri="{FF2B5EF4-FFF2-40B4-BE49-F238E27FC236}">
                <a16:creationId xmlns:a16="http://schemas.microsoft.com/office/drawing/2014/main" id="{96867A6F-9FF3-EA6F-024B-EC1F9E85241C}"/>
              </a:ext>
            </a:extLst>
          </p:cNvPr>
          <p:cNvSpPr txBox="1"/>
          <p:nvPr/>
        </p:nvSpPr>
        <p:spPr>
          <a:xfrm>
            <a:off x="332334" y="6380539"/>
            <a:ext cx="1396452" cy="338554"/>
          </a:xfrm>
          <a:prstGeom prst="rect">
            <a:avLst/>
          </a:prstGeom>
          <a:noFill/>
        </p:spPr>
        <p:txBody>
          <a:bodyPr wrap="square" rtlCol="0">
            <a:spAutoFit/>
          </a:bodyPr>
          <a:lstStyle/>
          <a:p>
            <a:r>
              <a:rPr lang="en-US" sz="800" dirty="0">
                <a:solidFill>
                  <a:schemeClr val="bg1"/>
                </a:solidFill>
              </a:rPr>
              <a:t>Photo: Public Domain Library</a:t>
            </a:r>
          </a:p>
        </p:txBody>
      </p:sp>
      <p:pic>
        <p:nvPicPr>
          <p:cNvPr id="13" name="Picture 4" descr="Image result for Hydroponics for Beginners Microsoft Bing Library">
            <a:extLst>
              <a:ext uri="{FF2B5EF4-FFF2-40B4-BE49-F238E27FC236}">
                <a16:creationId xmlns:a16="http://schemas.microsoft.com/office/drawing/2014/main" id="{B58D5C55-1454-CC38-344F-ABFCAFFD4357}"/>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2028" r="12028"/>
          <a:stretch>
            <a:fillRect/>
          </a:stretch>
        </p:blipFill>
        <p:spPr bwMode="auto">
          <a:xfrm rot="21086147">
            <a:off x="8972534" y="1819408"/>
            <a:ext cx="2232719" cy="136666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Young Reader Free Stock Photo - Public Domain Pictures">
            <a:extLst>
              <a:ext uri="{FF2B5EF4-FFF2-40B4-BE49-F238E27FC236}">
                <a16:creationId xmlns:a16="http://schemas.microsoft.com/office/drawing/2014/main" id="{06A95754-7049-6BCD-9037-C8D94638D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1866">
            <a:off x="1114895" y="1827463"/>
            <a:ext cx="2095500" cy="1400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AEB2032-D6B9-5940-1A45-2D39A1127816}"/>
              </a:ext>
            </a:extLst>
          </p:cNvPr>
          <p:cNvSpPr txBox="1"/>
          <p:nvPr/>
        </p:nvSpPr>
        <p:spPr>
          <a:xfrm>
            <a:off x="10180320" y="6286071"/>
            <a:ext cx="1199606" cy="338554"/>
          </a:xfrm>
          <a:prstGeom prst="rect">
            <a:avLst/>
          </a:prstGeom>
          <a:noFill/>
        </p:spPr>
        <p:txBody>
          <a:bodyPr wrap="square" rtlCol="0">
            <a:spAutoFit/>
          </a:bodyPr>
          <a:lstStyle/>
          <a:p>
            <a:r>
              <a:rPr lang="en-US" sz="800" dirty="0" err="1">
                <a:solidFill>
                  <a:schemeClr val="bg1"/>
                </a:solidFill>
              </a:rPr>
              <a:t>Photo:Microsoft</a:t>
            </a:r>
            <a:r>
              <a:rPr lang="en-US" sz="800" dirty="0">
                <a:solidFill>
                  <a:schemeClr val="bg1"/>
                </a:solidFill>
              </a:rPr>
              <a:t> Bing Library</a:t>
            </a:r>
          </a:p>
        </p:txBody>
      </p:sp>
    </p:spTree>
    <p:extLst>
      <p:ext uri="{BB962C8B-B14F-4D97-AF65-F5344CB8AC3E}">
        <p14:creationId xmlns:p14="http://schemas.microsoft.com/office/powerpoint/2010/main" val="527093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6941C1-365D-7EC1-9F98-2772E5ED1CD4}"/>
              </a:ext>
            </a:extLst>
          </p:cNvPr>
          <p:cNvSpPr>
            <a:spLocks noGrp="1"/>
          </p:cNvSpPr>
          <p:nvPr>
            <p:ph type="sldNum" sz="quarter" idx="12"/>
          </p:nvPr>
        </p:nvSpPr>
        <p:spPr/>
        <p:txBody>
          <a:bodyPr/>
          <a:lstStyle/>
          <a:p>
            <a:fld id="{7C6CE3E5-0223-4853-9C86-64C7A4ED7BD8}" type="slidenum">
              <a:rPr lang="en-US" smtClean="0"/>
              <a:t>5</a:t>
            </a:fld>
            <a:endParaRPr lang="en-US" dirty="0"/>
          </a:p>
        </p:txBody>
      </p:sp>
      <p:sp>
        <p:nvSpPr>
          <p:cNvPr id="5" name="Title 4">
            <a:extLst>
              <a:ext uri="{FF2B5EF4-FFF2-40B4-BE49-F238E27FC236}">
                <a16:creationId xmlns:a16="http://schemas.microsoft.com/office/drawing/2014/main" id="{0977B341-E4ED-EFB0-8821-79043735EE10}"/>
              </a:ext>
            </a:extLst>
          </p:cNvPr>
          <p:cNvSpPr>
            <a:spLocks noGrp="1"/>
          </p:cNvSpPr>
          <p:nvPr>
            <p:ph type="title"/>
          </p:nvPr>
        </p:nvSpPr>
        <p:spPr/>
        <p:txBody>
          <a:bodyPr/>
          <a:lstStyle/>
          <a:p>
            <a:r>
              <a:rPr lang="en-US" dirty="0"/>
              <a:t>Highlights</a:t>
            </a:r>
          </a:p>
        </p:txBody>
      </p:sp>
      <p:sp>
        <p:nvSpPr>
          <p:cNvPr id="6" name="Text Placeholder 5">
            <a:extLst>
              <a:ext uri="{FF2B5EF4-FFF2-40B4-BE49-F238E27FC236}">
                <a16:creationId xmlns:a16="http://schemas.microsoft.com/office/drawing/2014/main" id="{EA59E691-C459-C644-4F61-6FBA0A23E49A}"/>
              </a:ext>
            </a:extLst>
          </p:cNvPr>
          <p:cNvSpPr>
            <a:spLocks noGrp="1"/>
          </p:cNvSpPr>
          <p:nvPr>
            <p:ph type="body" sz="quarter" idx="15"/>
          </p:nvPr>
        </p:nvSpPr>
        <p:spPr>
          <a:xfrm rot="413385">
            <a:off x="886797" y="1014068"/>
            <a:ext cx="2856156" cy="780053"/>
          </a:xfrm>
        </p:spPr>
        <p:txBody>
          <a:bodyPr/>
          <a:lstStyle/>
          <a:p>
            <a:r>
              <a:rPr lang="en-US" sz="2400" dirty="0"/>
              <a:t>Book VendingMachine</a:t>
            </a:r>
          </a:p>
        </p:txBody>
      </p:sp>
      <p:sp>
        <p:nvSpPr>
          <p:cNvPr id="7" name="Text Placeholder 6">
            <a:extLst>
              <a:ext uri="{FF2B5EF4-FFF2-40B4-BE49-F238E27FC236}">
                <a16:creationId xmlns:a16="http://schemas.microsoft.com/office/drawing/2014/main" id="{473E124D-CFE1-64C5-4502-EBD8F204726C}"/>
              </a:ext>
            </a:extLst>
          </p:cNvPr>
          <p:cNvSpPr>
            <a:spLocks noGrp="1"/>
          </p:cNvSpPr>
          <p:nvPr>
            <p:ph type="body" sz="quarter" idx="16"/>
          </p:nvPr>
        </p:nvSpPr>
        <p:spPr>
          <a:xfrm rot="21037940">
            <a:off x="7858093" y="999863"/>
            <a:ext cx="2955387" cy="749996"/>
          </a:xfrm>
        </p:spPr>
        <p:txBody>
          <a:bodyPr/>
          <a:lstStyle/>
          <a:p>
            <a:r>
              <a:rPr lang="en-US" sz="2000" dirty="0"/>
              <a:t>Famous Mathematician Library</a:t>
            </a:r>
          </a:p>
        </p:txBody>
      </p:sp>
      <p:pic>
        <p:nvPicPr>
          <p:cNvPr id="8" name="Picture Placeholder 7" descr="A person holding a book">
            <a:extLst>
              <a:ext uri="{FF2B5EF4-FFF2-40B4-BE49-F238E27FC236}">
                <a16:creationId xmlns:a16="http://schemas.microsoft.com/office/drawing/2014/main" id="{79CC2DAE-CDE9-2DA9-28AE-6DEAEBB2EB7C}"/>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2508" r="12508"/>
          <a:stretch/>
        </p:blipFill>
        <p:spPr>
          <a:xfrm rot="4354456">
            <a:off x="6770809" y="1905307"/>
            <a:ext cx="1810877" cy="1810877"/>
          </a:xfrm>
          <a:prstGeom prst="ellipse">
            <a:avLst/>
          </a:prstGeom>
        </p:spPr>
      </p:pic>
      <p:sp>
        <p:nvSpPr>
          <p:cNvPr id="9" name="TextBox 8" descr="Grant recipient Allie Stough holding math book">
            <a:extLst>
              <a:ext uri="{FF2B5EF4-FFF2-40B4-BE49-F238E27FC236}">
                <a16:creationId xmlns:a16="http://schemas.microsoft.com/office/drawing/2014/main" id="{7A35D9D3-6A38-2DB8-9A97-E0583F89CFD6}"/>
              </a:ext>
            </a:extLst>
          </p:cNvPr>
          <p:cNvSpPr txBox="1"/>
          <p:nvPr/>
        </p:nvSpPr>
        <p:spPr>
          <a:xfrm rot="20951168">
            <a:off x="7534403" y="2884009"/>
            <a:ext cx="3602767" cy="3662541"/>
          </a:xfrm>
          <a:prstGeom prst="rect">
            <a:avLst/>
          </a:prstGeom>
          <a:noFill/>
        </p:spPr>
        <p:txBody>
          <a:bodyPr wrap="square" rtlCol="0">
            <a:spAutoFit/>
          </a:bodyPr>
          <a:lstStyle/>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pPr algn="ctr"/>
            <a:r>
              <a:rPr lang="en-US" sz="2000" dirty="0">
                <a:solidFill>
                  <a:schemeClr val="bg1"/>
                </a:solidFill>
              </a:rPr>
              <a:t>Funds were granted to purchase a library of books about the lives and accomplishments of famous mathematicians. </a:t>
            </a:r>
          </a:p>
          <a:p>
            <a:endParaRPr lang="en-US" sz="2000" dirty="0">
              <a:solidFill>
                <a:schemeClr val="bg1"/>
              </a:solidFill>
            </a:endParaRPr>
          </a:p>
          <a:p>
            <a:r>
              <a:rPr lang="en-US" sz="1400" dirty="0">
                <a:solidFill>
                  <a:schemeClr val="bg1"/>
                </a:solidFill>
              </a:rPr>
              <a:t>Allie </a:t>
            </a:r>
            <a:r>
              <a:rPr lang="en-US" sz="1400" dirty="0" err="1">
                <a:solidFill>
                  <a:schemeClr val="bg1"/>
                </a:solidFill>
              </a:rPr>
              <a:t>Stough</a:t>
            </a:r>
            <a:r>
              <a:rPr lang="en-US" sz="1400" dirty="0">
                <a:solidFill>
                  <a:schemeClr val="bg1"/>
                </a:solidFill>
              </a:rPr>
              <a:t> (Beta Pi) Exceptional Education Teacher, Henrico County</a:t>
            </a:r>
          </a:p>
          <a:p>
            <a:endParaRPr lang="en-US" sz="2000" dirty="0">
              <a:solidFill>
                <a:schemeClr val="bg1"/>
              </a:solidFill>
            </a:endParaRPr>
          </a:p>
        </p:txBody>
      </p:sp>
      <p:pic>
        <p:nvPicPr>
          <p:cNvPr id="12" name="Picture 11" descr="School showcase converted into a book vending machine">
            <a:extLst>
              <a:ext uri="{FF2B5EF4-FFF2-40B4-BE49-F238E27FC236}">
                <a16:creationId xmlns:a16="http://schemas.microsoft.com/office/drawing/2014/main" id="{03D8ECF5-18DB-763D-D07A-B28394E38F5F}"/>
              </a:ext>
            </a:extLst>
          </p:cNvPr>
          <p:cNvPicPr>
            <a:picLocks noChangeAspect="1"/>
          </p:cNvPicPr>
          <p:nvPr/>
        </p:nvPicPr>
        <p:blipFill rotWithShape="1">
          <a:blip r:embed="rId3"/>
          <a:srcRect l="3520" t="4408" r="-414" b="345"/>
          <a:stretch/>
        </p:blipFill>
        <p:spPr bwMode="auto">
          <a:xfrm>
            <a:off x="156404" y="3091930"/>
            <a:ext cx="1937867" cy="2505684"/>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0161D626-1172-6476-2A2E-9A0F3471EDA0}"/>
              </a:ext>
            </a:extLst>
          </p:cNvPr>
          <p:cNvSpPr txBox="1"/>
          <p:nvPr/>
        </p:nvSpPr>
        <p:spPr>
          <a:xfrm rot="267992">
            <a:off x="2314875" y="3010799"/>
            <a:ext cx="3092867" cy="3231654"/>
          </a:xfrm>
          <a:prstGeom prst="rect">
            <a:avLst/>
          </a:prstGeom>
          <a:noFill/>
        </p:spPr>
        <p:txBody>
          <a:bodyPr wrap="square" rtlCol="0">
            <a:spAutoFit/>
          </a:bodyPr>
          <a:lstStyle/>
          <a:p>
            <a:pPr algn="ctr"/>
            <a:r>
              <a:rPr lang="en-US" sz="2000" dirty="0">
                <a:solidFill>
                  <a:schemeClr val="bg1"/>
                </a:solidFill>
              </a:rPr>
              <a:t>Powhatan Elementary School converted a showcase into a book vending machine. The grant was used to purchase books for the machine. </a:t>
            </a:r>
          </a:p>
          <a:p>
            <a:endParaRPr lang="en-US" dirty="0">
              <a:solidFill>
                <a:schemeClr val="bg1"/>
              </a:solidFill>
            </a:endParaRPr>
          </a:p>
          <a:p>
            <a:r>
              <a:rPr lang="en-US" sz="1400" dirty="0">
                <a:solidFill>
                  <a:schemeClr val="bg1"/>
                </a:solidFill>
              </a:rPr>
              <a:t>Michelle Ball (Gamma Sigma) ES Media Specialist, Powhatan School</a:t>
            </a:r>
          </a:p>
          <a:p>
            <a:endParaRPr lang="en-US" dirty="0">
              <a:solidFill>
                <a:schemeClr val="bg1"/>
              </a:solidFill>
            </a:endParaRPr>
          </a:p>
        </p:txBody>
      </p:sp>
    </p:spTree>
    <p:extLst>
      <p:ext uri="{BB962C8B-B14F-4D97-AF65-F5344CB8AC3E}">
        <p14:creationId xmlns:p14="http://schemas.microsoft.com/office/powerpoint/2010/main" val="385489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023CCE-2C39-F60E-24D8-DDD8AF23A6D5}"/>
              </a:ext>
            </a:extLst>
          </p:cNvPr>
          <p:cNvSpPr>
            <a:spLocks noGrp="1"/>
          </p:cNvSpPr>
          <p:nvPr>
            <p:ph type="sldNum" sz="quarter" idx="12"/>
          </p:nvPr>
        </p:nvSpPr>
        <p:spPr/>
        <p:txBody>
          <a:bodyPr/>
          <a:lstStyle/>
          <a:p>
            <a:fld id="{7C6CE3E5-0223-4853-9C86-64C7A4ED7BD8}" type="slidenum">
              <a:rPr lang="en-US" smtClean="0"/>
              <a:t>6</a:t>
            </a:fld>
            <a:endParaRPr lang="en-US" dirty="0"/>
          </a:p>
        </p:txBody>
      </p:sp>
      <p:pic>
        <p:nvPicPr>
          <p:cNvPr id="15" name="Picture Placeholder 14" descr="Student writing in class  close-up&#10;Photo credit Microsoft">
            <a:extLst>
              <a:ext uri="{FF2B5EF4-FFF2-40B4-BE49-F238E27FC236}">
                <a16:creationId xmlns:a16="http://schemas.microsoft.com/office/drawing/2014/main" id="{FEB287B1-F5D7-A8F9-BB97-72A422F228F8}"/>
              </a:ext>
            </a:extLst>
          </p:cNvPr>
          <p:cNvPicPr>
            <a:picLocks noGrp="1" noChangeAspect="1"/>
          </p:cNvPicPr>
          <p:nvPr>
            <p:ph type="pic" sz="quarter" idx="14"/>
          </p:nvPr>
        </p:nvPicPr>
        <p:blipFill>
          <a:blip r:embed="rId2"/>
          <a:srcRect l="16675" r="16675"/>
          <a:stretch>
            <a:fillRect/>
          </a:stretch>
        </p:blipFill>
        <p:spPr>
          <a:xfrm rot="21089648">
            <a:off x="9845396" y="1737800"/>
            <a:ext cx="1704912" cy="1704912"/>
          </a:xfrm>
        </p:spPr>
      </p:pic>
      <p:sp>
        <p:nvSpPr>
          <p:cNvPr id="5" name="Title 4">
            <a:extLst>
              <a:ext uri="{FF2B5EF4-FFF2-40B4-BE49-F238E27FC236}">
                <a16:creationId xmlns:a16="http://schemas.microsoft.com/office/drawing/2014/main" id="{4E4E06FA-F4EE-64C9-BB6E-3837A299937E}"/>
              </a:ext>
            </a:extLst>
          </p:cNvPr>
          <p:cNvSpPr>
            <a:spLocks noGrp="1"/>
          </p:cNvSpPr>
          <p:nvPr>
            <p:ph type="title"/>
          </p:nvPr>
        </p:nvSpPr>
        <p:spPr/>
        <p:txBody>
          <a:bodyPr/>
          <a:lstStyle/>
          <a:p>
            <a:r>
              <a:rPr lang="en-US" dirty="0"/>
              <a:t>Highlights</a:t>
            </a:r>
          </a:p>
        </p:txBody>
      </p:sp>
      <p:sp>
        <p:nvSpPr>
          <p:cNvPr id="10" name="TextBox 9">
            <a:extLst>
              <a:ext uri="{FF2B5EF4-FFF2-40B4-BE49-F238E27FC236}">
                <a16:creationId xmlns:a16="http://schemas.microsoft.com/office/drawing/2014/main" id="{33E9FCA8-C56C-DF9B-321D-0290D4D59D67}"/>
              </a:ext>
            </a:extLst>
          </p:cNvPr>
          <p:cNvSpPr txBox="1"/>
          <p:nvPr/>
        </p:nvSpPr>
        <p:spPr>
          <a:xfrm rot="357679">
            <a:off x="1074352" y="1027437"/>
            <a:ext cx="2653003" cy="707886"/>
          </a:xfrm>
          <a:prstGeom prst="rect">
            <a:avLst/>
          </a:prstGeom>
          <a:noFill/>
        </p:spPr>
        <p:txBody>
          <a:bodyPr wrap="square" rtlCol="0">
            <a:spAutoFit/>
          </a:bodyPr>
          <a:lstStyle/>
          <a:p>
            <a:r>
              <a:rPr lang="en-US" sz="2000" dirty="0">
                <a:solidFill>
                  <a:schemeClr val="tx2"/>
                </a:solidFill>
              </a:rPr>
              <a:t>Disaster Books to Spark Reading</a:t>
            </a:r>
          </a:p>
        </p:txBody>
      </p:sp>
      <p:pic>
        <p:nvPicPr>
          <p:cNvPr id="11" name="Picture Placeholder 10" descr="Neila Span &amp; Karola Scarce, the grant recipients, pictured with the Disaster book sets.">
            <a:extLst>
              <a:ext uri="{FF2B5EF4-FFF2-40B4-BE49-F238E27FC236}">
                <a16:creationId xmlns:a16="http://schemas.microsoft.com/office/drawing/2014/main" id="{E01BE52B-DD8E-A2CD-4ACC-F95269234D6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5448" r="5448"/>
          <a:stretch>
            <a:fillRect/>
          </a:stretch>
        </p:blipFill>
        <p:spPr>
          <a:xfrm>
            <a:off x="357032" y="2945659"/>
            <a:ext cx="2041166" cy="2041166"/>
          </a:xfrm>
          <a:prstGeom prst="rect">
            <a:avLst/>
          </a:prstGeom>
        </p:spPr>
      </p:pic>
      <p:sp>
        <p:nvSpPr>
          <p:cNvPr id="12" name="TextBox 11">
            <a:extLst>
              <a:ext uri="{FF2B5EF4-FFF2-40B4-BE49-F238E27FC236}">
                <a16:creationId xmlns:a16="http://schemas.microsoft.com/office/drawing/2014/main" id="{34D272DE-2D11-CF58-DCCE-9A269D4F6B76}"/>
              </a:ext>
            </a:extLst>
          </p:cNvPr>
          <p:cNvSpPr txBox="1"/>
          <p:nvPr/>
        </p:nvSpPr>
        <p:spPr>
          <a:xfrm rot="309998">
            <a:off x="2666165" y="3065828"/>
            <a:ext cx="2929013" cy="3046988"/>
          </a:xfrm>
          <a:prstGeom prst="rect">
            <a:avLst/>
          </a:prstGeom>
          <a:noFill/>
        </p:spPr>
        <p:txBody>
          <a:bodyPr wrap="square" rtlCol="0">
            <a:spAutoFit/>
          </a:bodyPr>
          <a:lstStyle/>
          <a:p>
            <a:pPr algn="ctr"/>
            <a:r>
              <a:rPr lang="en-US" dirty="0">
                <a:solidFill>
                  <a:schemeClr val="bg1"/>
                </a:solidFill>
              </a:rPr>
              <a:t>Funds were used to purchase 12 sets of </a:t>
            </a:r>
            <a:r>
              <a:rPr lang="en-US" u="sng" dirty="0">
                <a:solidFill>
                  <a:schemeClr val="bg1"/>
                </a:solidFill>
              </a:rPr>
              <a:t> Disaster! A Who HQ Collection</a:t>
            </a:r>
            <a:r>
              <a:rPr lang="en-US" dirty="0">
                <a:solidFill>
                  <a:schemeClr val="bg1"/>
                </a:solidFill>
              </a:rPr>
              <a:t> books to inspire and spark reading interest for students with disabilities. </a:t>
            </a:r>
          </a:p>
          <a:p>
            <a:endParaRPr lang="en-US" dirty="0">
              <a:solidFill>
                <a:schemeClr val="bg1"/>
              </a:solidFill>
            </a:endParaRPr>
          </a:p>
          <a:p>
            <a:r>
              <a:rPr lang="en-US" sz="2000" dirty="0">
                <a:solidFill>
                  <a:schemeClr val="bg1"/>
                </a:solidFill>
              </a:rPr>
              <a:t> </a:t>
            </a:r>
            <a:r>
              <a:rPr lang="en-US" sz="1400" dirty="0">
                <a:solidFill>
                  <a:schemeClr val="bg1"/>
                </a:solidFill>
              </a:rPr>
              <a:t>Neila Span &amp; Karola Scarce (Alpha Mu) T. Clay Wood Elementary, Prince William Co. </a:t>
            </a:r>
          </a:p>
        </p:txBody>
      </p:sp>
      <p:sp>
        <p:nvSpPr>
          <p:cNvPr id="13" name="TextBox 12">
            <a:extLst>
              <a:ext uri="{FF2B5EF4-FFF2-40B4-BE49-F238E27FC236}">
                <a16:creationId xmlns:a16="http://schemas.microsoft.com/office/drawing/2014/main" id="{86D1DEE2-58BD-688C-2C85-900188EF0B41}"/>
              </a:ext>
            </a:extLst>
          </p:cNvPr>
          <p:cNvSpPr txBox="1"/>
          <p:nvPr/>
        </p:nvSpPr>
        <p:spPr>
          <a:xfrm rot="21081367">
            <a:off x="8045592" y="1113443"/>
            <a:ext cx="3060402" cy="523220"/>
          </a:xfrm>
          <a:prstGeom prst="rect">
            <a:avLst/>
          </a:prstGeom>
          <a:noFill/>
        </p:spPr>
        <p:txBody>
          <a:bodyPr wrap="square" rtlCol="0">
            <a:spAutoFit/>
          </a:bodyPr>
          <a:lstStyle/>
          <a:p>
            <a:r>
              <a:rPr lang="en-US" sz="2800" dirty="0">
                <a:solidFill>
                  <a:schemeClr val="tx2"/>
                </a:solidFill>
              </a:rPr>
              <a:t>We Are Writers!</a:t>
            </a:r>
          </a:p>
        </p:txBody>
      </p:sp>
      <p:sp>
        <p:nvSpPr>
          <p:cNvPr id="16" name="TextBox 15">
            <a:extLst>
              <a:ext uri="{FF2B5EF4-FFF2-40B4-BE49-F238E27FC236}">
                <a16:creationId xmlns:a16="http://schemas.microsoft.com/office/drawing/2014/main" id="{3B84B997-3C18-304D-6145-8A1E6E5C0CB1}"/>
              </a:ext>
            </a:extLst>
          </p:cNvPr>
          <p:cNvSpPr txBox="1"/>
          <p:nvPr/>
        </p:nvSpPr>
        <p:spPr>
          <a:xfrm rot="21011422">
            <a:off x="6920731" y="2334176"/>
            <a:ext cx="2959081" cy="4278094"/>
          </a:xfrm>
          <a:prstGeom prst="rect">
            <a:avLst/>
          </a:prstGeom>
          <a:noFill/>
        </p:spPr>
        <p:txBody>
          <a:bodyPr wrap="square" rtlCol="0">
            <a:spAutoFit/>
          </a:bodyPr>
          <a:lstStyle/>
          <a:p>
            <a:pPr algn="ctr"/>
            <a:r>
              <a:rPr lang="en-US" sz="1800" b="0" i="0" u="none" strike="noStrike" dirty="0">
                <a:solidFill>
                  <a:schemeClr val="bg1"/>
                </a:solidFill>
                <a:effectLst/>
              </a:rPr>
              <a:t>The grant was used for students in grade 2-5 to recognize themselves as writers. Funding provided notebooks such as the ones writers typically use instead of the blank composition books that are normally used during the school</a:t>
            </a:r>
          </a:p>
          <a:p>
            <a:endParaRPr lang="en-US" dirty="0">
              <a:solidFill>
                <a:schemeClr val="bg1"/>
              </a:solidFill>
              <a:latin typeface="+mj-lt"/>
            </a:endParaRPr>
          </a:p>
          <a:p>
            <a:pPr indent="-914400" rtl="0">
              <a:spcBef>
                <a:spcPts val="0"/>
              </a:spcBef>
              <a:spcAft>
                <a:spcPts val="0"/>
              </a:spcAft>
            </a:pPr>
            <a:r>
              <a:rPr lang="en-US" sz="1400" b="1" i="0" u="none" strike="noStrike" dirty="0">
                <a:solidFill>
                  <a:schemeClr val="bg1"/>
                </a:solidFill>
                <a:effectLst/>
              </a:rPr>
              <a:t>Dr. Jennifer Floyd </a:t>
            </a:r>
            <a:r>
              <a:rPr lang="en-US" sz="1400" dirty="0">
                <a:solidFill>
                  <a:schemeClr val="bg1"/>
                </a:solidFill>
              </a:rPr>
              <a:t> (</a:t>
            </a:r>
            <a:r>
              <a:rPr lang="en-US" sz="1400" b="0" i="0" u="none" strike="noStrike" dirty="0">
                <a:solidFill>
                  <a:schemeClr val="bg1"/>
                </a:solidFill>
                <a:effectLst/>
              </a:rPr>
              <a:t>Kappa) Reading Specialist, Mountain View Elementary School, Rockbridge  Co. </a:t>
            </a:r>
            <a:endParaRPr lang="en-US" sz="1400" b="0" dirty="0">
              <a:solidFill>
                <a:schemeClr val="bg1"/>
              </a:solidFill>
              <a:effectLst/>
            </a:endParaRPr>
          </a:p>
          <a:p>
            <a:r>
              <a:rPr lang="en-US" sz="1800" b="0" i="0" u="none" strike="noStrike" dirty="0">
                <a:effectLst/>
                <a:latin typeface="+mj-lt"/>
              </a:rPr>
              <a:t>y</a:t>
            </a:r>
            <a:endParaRPr lang="en-US" dirty="0"/>
          </a:p>
        </p:txBody>
      </p:sp>
      <p:sp>
        <p:nvSpPr>
          <p:cNvPr id="3" name="TextBox 2">
            <a:extLst>
              <a:ext uri="{FF2B5EF4-FFF2-40B4-BE49-F238E27FC236}">
                <a16:creationId xmlns:a16="http://schemas.microsoft.com/office/drawing/2014/main" id="{D9516F8D-AB72-B6C3-8908-626A9E8D92A6}"/>
              </a:ext>
            </a:extLst>
          </p:cNvPr>
          <p:cNvSpPr txBox="1"/>
          <p:nvPr/>
        </p:nvSpPr>
        <p:spPr>
          <a:xfrm rot="10800000" flipV="1">
            <a:off x="10104082" y="6211103"/>
            <a:ext cx="1187537" cy="369332"/>
          </a:xfrm>
          <a:prstGeom prst="rect">
            <a:avLst/>
          </a:prstGeom>
          <a:noFill/>
        </p:spPr>
        <p:txBody>
          <a:bodyPr wrap="square" rtlCol="0">
            <a:spAutoFit/>
          </a:bodyPr>
          <a:lstStyle/>
          <a:p>
            <a:r>
              <a:rPr lang="en-US" sz="900" dirty="0">
                <a:solidFill>
                  <a:schemeClr val="bg1"/>
                </a:solidFill>
              </a:rPr>
              <a:t>Photo: Microsoft Bing Library</a:t>
            </a:r>
          </a:p>
        </p:txBody>
      </p:sp>
    </p:spTree>
    <p:extLst>
      <p:ext uri="{BB962C8B-B14F-4D97-AF65-F5344CB8AC3E}">
        <p14:creationId xmlns:p14="http://schemas.microsoft.com/office/powerpoint/2010/main" val="3112270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2A5F-6E3A-C134-21BD-4B8DEBE0F505}"/>
              </a:ext>
            </a:extLst>
          </p:cNvPr>
          <p:cNvSpPr>
            <a:spLocks noGrp="1"/>
          </p:cNvSpPr>
          <p:nvPr>
            <p:ph type="title"/>
          </p:nvPr>
        </p:nvSpPr>
        <p:spPr/>
        <p:txBody>
          <a:bodyPr>
            <a:normAutofit/>
          </a:bodyPr>
          <a:lstStyle/>
          <a:p>
            <a:pPr algn="ctr"/>
            <a:r>
              <a:rPr lang="en-US" dirty="0"/>
              <a:t>For questions or support</a:t>
            </a:r>
          </a:p>
        </p:txBody>
      </p:sp>
      <p:sp>
        <p:nvSpPr>
          <p:cNvPr id="3" name="Content Placeholder 2">
            <a:extLst>
              <a:ext uri="{FF2B5EF4-FFF2-40B4-BE49-F238E27FC236}">
                <a16:creationId xmlns:a16="http://schemas.microsoft.com/office/drawing/2014/main" id="{58A7BE6F-CEB3-99FA-65D8-29AB841EBE69}"/>
              </a:ext>
            </a:extLst>
          </p:cNvPr>
          <p:cNvSpPr>
            <a:spLocks noGrp="1"/>
          </p:cNvSpPr>
          <p:nvPr>
            <p:ph idx="1"/>
          </p:nvPr>
        </p:nvSpPr>
        <p:spPr/>
        <p:txBody>
          <a:bodyPr>
            <a:normAutofit/>
          </a:bodyPr>
          <a:lstStyle/>
          <a:p>
            <a:r>
              <a:rPr lang="en-US" dirty="0"/>
              <a:t>For questions or support, please contact</a:t>
            </a:r>
          </a:p>
          <a:p>
            <a:pPr marL="0" indent="0">
              <a:buNone/>
            </a:pPr>
            <a:r>
              <a:rPr lang="en-US" dirty="0"/>
              <a:t>   Dr. LeAnn Davis, ISEF chair:  </a:t>
            </a:r>
            <a:r>
              <a:rPr lang="en-US" dirty="0">
                <a:hlinkClick r:id="rId2">
                  <a:extLst>
                    <a:ext uri="{A12FA001-AC4F-418D-AE19-62706E023703}">
                      <ahyp:hlinkClr xmlns:ahyp="http://schemas.microsoft.com/office/drawing/2018/hyperlinkcolor" val="tx"/>
                    </a:ext>
                  </a:extLst>
                </a:hlinkClick>
              </a:rPr>
              <a:t>editorleann@gmail.com</a:t>
            </a:r>
            <a:endParaRPr lang="en-US" dirty="0"/>
          </a:p>
          <a:p>
            <a:pPr marL="0" indent="0">
              <a:buNone/>
            </a:pPr>
            <a:endParaRPr lang="en-US" dirty="0"/>
          </a:p>
          <a:p>
            <a:r>
              <a:rPr lang="en-US" dirty="0"/>
              <a:t>Share the information about the grant with colleagues with the     ISEF flyer available online, front page of </a:t>
            </a:r>
            <a:r>
              <a:rPr lang="en-US" u="sng" dirty="0"/>
              <a:t>va-state.org</a:t>
            </a:r>
            <a:r>
              <a:rPr lang="en-US" dirty="0"/>
              <a:t>, official  website of the Virginia State Organization of DKG (Delta Kappa  Gamma)</a:t>
            </a:r>
          </a:p>
          <a:p>
            <a:endParaRPr lang="en-US" dirty="0"/>
          </a:p>
          <a:p>
            <a:r>
              <a:rPr lang="en-US" dirty="0"/>
              <a:t>We are looking for your application soon!</a:t>
            </a:r>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BD3110C-FCD9-0AD7-79AB-792F94BA52A6}"/>
              </a:ext>
            </a:extLst>
          </p:cNvPr>
          <p:cNvSpPr>
            <a:spLocks noGrp="1"/>
          </p:cNvSpPr>
          <p:nvPr>
            <p:ph type="sldNum" sz="quarter" idx="12"/>
          </p:nvPr>
        </p:nvSpPr>
        <p:spPr/>
        <p:txBody>
          <a:bodyPr/>
          <a:lstStyle/>
          <a:p>
            <a:fld id="{335F233E-435F-4ACE-AA72-BF6F5D156227}" type="slidenum">
              <a:rPr lang="en-US" smtClean="0"/>
              <a:t>7</a:t>
            </a:fld>
            <a:endParaRPr lang="en-US" dirty="0"/>
          </a:p>
        </p:txBody>
      </p:sp>
    </p:spTree>
    <p:extLst>
      <p:ext uri="{BB962C8B-B14F-4D97-AF65-F5344CB8AC3E}">
        <p14:creationId xmlns:p14="http://schemas.microsoft.com/office/powerpoint/2010/main" val="4033718156"/>
      </p:ext>
    </p:extLst>
  </p:cSld>
  <p:clrMapOvr>
    <a:masterClrMapping/>
  </p:clrMapOvr>
</p:sld>
</file>

<file path=ppt/theme/theme1.xml><?xml version="1.0" encoding="utf-8"?>
<a:theme xmlns:a="http://schemas.openxmlformats.org/drawingml/2006/main" name="Office Theme">
  <a:themeElements>
    <a:clrScheme name="Custom 50">
      <a:dk1>
        <a:sysClr val="windowText" lastClr="000000"/>
      </a:dk1>
      <a:lt1>
        <a:sysClr val="window" lastClr="FFFFFF"/>
      </a:lt1>
      <a:dk2>
        <a:srgbClr val="FFF700"/>
      </a:dk2>
      <a:lt2>
        <a:srgbClr val="DD0204"/>
      </a:lt2>
      <a:accent1>
        <a:srgbClr val="F7931E"/>
      </a:accent1>
      <a:accent2>
        <a:srgbClr val="8CC63F"/>
      </a:accent2>
      <a:accent3>
        <a:srgbClr val="0071BC"/>
      </a:accent3>
      <a:accent4>
        <a:srgbClr val="954F72"/>
      </a:accent4>
      <a:accent5>
        <a:srgbClr val="EB45EB"/>
      </a:accent5>
      <a:accent6>
        <a:srgbClr val="27CD96"/>
      </a:accent6>
      <a:hlink>
        <a:srgbClr val="000000"/>
      </a:hlink>
      <a:folHlink>
        <a:srgbClr val="000000"/>
      </a:folHlink>
    </a:clrScheme>
    <a:fontScheme name="Custom 35">
      <a:majorFont>
        <a:latin typeface="Gill Sans MT"/>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ty Photo Album - MO -v3" id="{8B307FDB-2BA5-4D52-A1B3-1628B8F3ACDC}" vid="{062B8D35-A3DB-49BE-A371-93E4E73F38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7B0E49-CF19-4CB8-93B9-82222932D952}">
  <ds:schemaRefs>
    <ds:schemaRef ds:uri="http://schemas.microsoft.com/sharepoint/v3/contenttype/forms"/>
  </ds:schemaRefs>
</ds:datastoreItem>
</file>

<file path=customXml/itemProps2.xml><?xml version="1.0" encoding="utf-8"?>
<ds:datastoreItem xmlns:ds="http://schemas.openxmlformats.org/officeDocument/2006/customXml" ds:itemID="{A7D59244-C879-4ACB-9278-C7BF3B0665A4}">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DA22EA9C-0A02-4F4B-91AD-29D0CB9BB3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Party photo album</Template>
  <TotalTime>476</TotalTime>
  <Words>679</Words>
  <Application>Microsoft Macintosh PowerPoint</Application>
  <PresentationFormat>Widescreen</PresentationFormat>
  <Paragraphs>95</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Abadi Extra Light</vt:lpstr>
      <vt:lpstr>Arial</vt:lpstr>
      <vt:lpstr>Book Antiqua</vt:lpstr>
      <vt:lpstr>Calibri</vt:lpstr>
      <vt:lpstr>Cambria</vt:lpstr>
      <vt:lpstr>Gill Sans MT</vt:lpstr>
      <vt:lpstr>Office Theme</vt:lpstr>
      <vt:lpstr>Iota State Educational Foundation (ISEF)  Grants</vt:lpstr>
      <vt:lpstr>Presenting ISEF  Grant Winners! </vt:lpstr>
      <vt:lpstr>Highlights</vt:lpstr>
      <vt:lpstr>Highlights </vt:lpstr>
      <vt:lpstr>Highlights</vt:lpstr>
      <vt:lpstr>Highlights</vt:lpstr>
      <vt:lpstr>For questions or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Presenting our ISEF  Grant Winners!</dc:title>
  <dc:creator>Karola Scarce</dc:creator>
  <cp:lastModifiedBy>Carol Blauvelt</cp:lastModifiedBy>
  <cp:revision>14</cp:revision>
  <dcterms:created xsi:type="dcterms:W3CDTF">2023-05-04T23:46:26Z</dcterms:created>
  <dcterms:modified xsi:type="dcterms:W3CDTF">2023-10-13T01:22:34Z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